
<file path=[Content_Types].xml><?xml version="1.0" encoding="utf-8"?>
<Types xmlns="http://schemas.openxmlformats.org/package/2006/content-types">
  <Default Extension="bin" ContentType="application/vnd.openxmlformats-officedocument.oleObject"/>
  <Default Extension="png" ContentType="image/png"/>
  <Default Extension="wmf" ContentType="image/x-wmf"/>
  <Default Extension="jpeg" ContentType="image/jpeg"/>
  <Default Extension="emf" ContentType="image/x-emf"/>
  <Default Extension="rels" ContentType="application/vnd.openxmlformats-package.relationships+xml"/>
  <Default Extension="xml" ContentType="application/xml"/>
  <Default Extension="vml" ContentType="application/vnd.openxmlformats-officedocument.vmlDrawin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Masters/slideMaster4.xml" ContentType="application/vnd.openxmlformats-officedocument.presentationml.slideMaster+xml"/>
  <Override PartName="/ppt/slideMasters/slideMaster5.xml" ContentType="application/vnd.openxmlformats-officedocument.presentationml.slideMaster+xml"/>
  <Override PartName="/ppt/slideMasters/slideMaster6.xml" ContentType="application/vnd.openxmlformats-officedocument.presentationml.slideMaster+xml"/>
  <Override PartName="/ppt/slideMasters/slideMaster7.xml" ContentType="application/vnd.openxmlformats-officedocument.presentationml.slideMaster+xml"/>
  <Override PartName="/ppt/slideMasters/slideMaster8.xml" ContentType="application/vnd.openxmlformats-officedocument.presentationml.slideMaster+xml"/>
  <Override PartName="/ppt/slideMasters/slideMaster9.xml" ContentType="application/vnd.openxmlformats-officedocument.presentationml.slideMaster+xml"/>
  <Override PartName="/ppt/slideMasters/slideMaster10.xml" ContentType="application/vnd.openxmlformats-officedocument.presentationml.slideMaster+xml"/>
  <Override PartName="/ppt/slideMasters/slideMaster11.xml" ContentType="application/vnd.openxmlformats-officedocument.presentationml.slideMaster+xml"/>
  <Override PartName="/ppt/slideMasters/slideMaster12.xml" ContentType="application/vnd.openxmlformats-officedocument.presentationml.slideMaster+xml"/>
  <Override PartName="/ppt/slideMasters/slideMaster13.xml" ContentType="application/vnd.openxmlformats-officedocument.presentationml.slideMaster+xml"/>
  <Override PartName="/ppt/slideMasters/slideMaster14.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theme/theme2.xml" ContentType="application/vnd.openxmlformats-officedocument.theme+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theme/theme3.xml" ContentType="application/vnd.openxmlformats-officedocument.theme+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slideLayouts/slideLayout38.xml" ContentType="application/vnd.openxmlformats-officedocument.presentationml.slideLayout+xml"/>
  <Override PartName="/ppt/slideLayouts/slideLayout39.xml" ContentType="application/vnd.openxmlformats-officedocument.presentationml.slideLayout+xml"/>
  <Override PartName="/ppt/slideLayouts/slideLayout40.xml" ContentType="application/vnd.openxmlformats-officedocument.presentationml.slideLayout+xml"/>
  <Override PartName="/ppt/slideLayouts/slideLayout41.xml" ContentType="application/vnd.openxmlformats-officedocument.presentationml.slideLayout+xml"/>
  <Override PartName="/ppt/slideLayouts/slideLayout42.xml" ContentType="application/vnd.openxmlformats-officedocument.presentationml.slideLayout+xml"/>
  <Override PartName="/ppt/slideLayouts/slideLayout43.xml" ContentType="application/vnd.openxmlformats-officedocument.presentationml.slideLayout+xml"/>
  <Override PartName="/ppt/slideLayouts/slideLayout44.xml" ContentType="application/vnd.openxmlformats-officedocument.presentationml.slideLayout+xml"/>
  <Override PartName="/ppt/theme/theme4.xml" ContentType="application/vnd.openxmlformats-officedocument.theme+xml"/>
  <Override PartName="/ppt/slideLayouts/slideLayout45.xml" ContentType="application/vnd.openxmlformats-officedocument.presentationml.slideLayout+xml"/>
  <Override PartName="/ppt/slideLayouts/slideLayout46.xml" ContentType="application/vnd.openxmlformats-officedocument.presentationml.slideLayout+xml"/>
  <Override PartName="/ppt/slideLayouts/slideLayout47.xml" ContentType="application/vnd.openxmlformats-officedocument.presentationml.slideLayout+xml"/>
  <Override PartName="/ppt/slideLayouts/slideLayout48.xml" ContentType="application/vnd.openxmlformats-officedocument.presentationml.slideLayout+xml"/>
  <Override PartName="/ppt/slideLayouts/slideLayout49.xml" ContentType="application/vnd.openxmlformats-officedocument.presentationml.slideLayout+xml"/>
  <Override PartName="/ppt/slideLayouts/slideLayout50.xml" ContentType="application/vnd.openxmlformats-officedocument.presentationml.slideLayout+xml"/>
  <Override PartName="/ppt/slideLayouts/slideLayout51.xml" ContentType="application/vnd.openxmlformats-officedocument.presentationml.slideLayout+xml"/>
  <Override PartName="/ppt/slideLayouts/slideLayout52.xml" ContentType="application/vnd.openxmlformats-officedocument.presentationml.slideLayout+xml"/>
  <Override PartName="/ppt/slideLayouts/slideLayout53.xml" ContentType="application/vnd.openxmlformats-officedocument.presentationml.slideLayout+xml"/>
  <Override PartName="/ppt/slideLayouts/slideLayout54.xml" ContentType="application/vnd.openxmlformats-officedocument.presentationml.slideLayout+xml"/>
  <Override PartName="/ppt/slideLayouts/slideLayout55.xml" ContentType="application/vnd.openxmlformats-officedocument.presentationml.slideLayout+xml"/>
  <Override PartName="/ppt/theme/theme5.xml" ContentType="application/vnd.openxmlformats-officedocument.theme+xml"/>
  <Override PartName="/ppt/slideLayouts/slideLayout56.xml" ContentType="application/vnd.openxmlformats-officedocument.presentationml.slideLayout+xml"/>
  <Override PartName="/ppt/slideLayouts/slideLayout57.xml" ContentType="application/vnd.openxmlformats-officedocument.presentationml.slideLayout+xml"/>
  <Override PartName="/ppt/slideLayouts/slideLayout58.xml" ContentType="application/vnd.openxmlformats-officedocument.presentationml.slideLayout+xml"/>
  <Override PartName="/ppt/slideLayouts/slideLayout59.xml" ContentType="application/vnd.openxmlformats-officedocument.presentationml.slideLayout+xml"/>
  <Override PartName="/ppt/slideLayouts/slideLayout60.xml" ContentType="application/vnd.openxmlformats-officedocument.presentationml.slideLayout+xml"/>
  <Override PartName="/ppt/slideLayouts/slideLayout61.xml" ContentType="application/vnd.openxmlformats-officedocument.presentationml.slideLayout+xml"/>
  <Override PartName="/ppt/slideLayouts/slideLayout62.xml" ContentType="application/vnd.openxmlformats-officedocument.presentationml.slideLayout+xml"/>
  <Override PartName="/ppt/slideLayouts/slideLayout63.xml" ContentType="application/vnd.openxmlformats-officedocument.presentationml.slideLayout+xml"/>
  <Override PartName="/ppt/slideLayouts/slideLayout64.xml" ContentType="application/vnd.openxmlformats-officedocument.presentationml.slideLayout+xml"/>
  <Override PartName="/ppt/slideLayouts/slideLayout65.xml" ContentType="application/vnd.openxmlformats-officedocument.presentationml.slideLayout+xml"/>
  <Override PartName="/ppt/slideLayouts/slideLayout66.xml" ContentType="application/vnd.openxmlformats-officedocument.presentationml.slideLayout+xml"/>
  <Override PartName="/ppt/theme/theme6.xml" ContentType="application/vnd.openxmlformats-officedocument.theme+xml"/>
  <Override PartName="/ppt/slideLayouts/slideLayout67.xml" ContentType="application/vnd.openxmlformats-officedocument.presentationml.slideLayout+xml"/>
  <Override PartName="/ppt/slideLayouts/slideLayout68.xml" ContentType="application/vnd.openxmlformats-officedocument.presentationml.slideLayout+xml"/>
  <Override PartName="/ppt/slideLayouts/slideLayout69.xml" ContentType="application/vnd.openxmlformats-officedocument.presentationml.slideLayout+xml"/>
  <Override PartName="/ppt/slideLayouts/slideLayout70.xml" ContentType="application/vnd.openxmlformats-officedocument.presentationml.slideLayout+xml"/>
  <Override PartName="/ppt/slideLayouts/slideLayout71.xml" ContentType="application/vnd.openxmlformats-officedocument.presentationml.slideLayout+xml"/>
  <Override PartName="/ppt/slideLayouts/slideLayout72.xml" ContentType="application/vnd.openxmlformats-officedocument.presentationml.slideLayout+xml"/>
  <Override PartName="/ppt/slideLayouts/slideLayout73.xml" ContentType="application/vnd.openxmlformats-officedocument.presentationml.slideLayout+xml"/>
  <Override PartName="/ppt/slideLayouts/slideLayout74.xml" ContentType="application/vnd.openxmlformats-officedocument.presentationml.slideLayout+xml"/>
  <Override PartName="/ppt/slideLayouts/slideLayout75.xml" ContentType="application/vnd.openxmlformats-officedocument.presentationml.slideLayout+xml"/>
  <Override PartName="/ppt/slideLayouts/slideLayout76.xml" ContentType="application/vnd.openxmlformats-officedocument.presentationml.slideLayout+xml"/>
  <Override PartName="/ppt/slideLayouts/slideLayout77.xml" ContentType="application/vnd.openxmlformats-officedocument.presentationml.slideLayout+xml"/>
  <Override PartName="/ppt/theme/theme7.xml" ContentType="application/vnd.openxmlformats-officedocument.theme+xml"/>
  <Override PartName="/ppt/slideLayouts/slideLayout78.xml" ContentType="application/vnd.openxmlformats-officedocument.presentationml.slideLayout+xml"/>
  <Override PartName="/ppt/slideLayouts/slideLayout79.xml" ContentType="application/vnd.openxmlformats-officedocument.presentationml.slideLayout+xml"/>
  <Override PartName="/ppt/slideLayouts/slideLayout80.xml" ContentType="application/vnd.openxmlformats-officedocument.presentationml.slideLayout+xml"/>
  <Override PartName="/ppt/slideLayouts/slideLayout81.xml" ContentType="application/vnd.openxmlformats-officedocument.presentationml.slideLayout+xml"/>
  <Override PartName="/ppt/slideLayouts/slideLayout82.xml" ContentType="application/vnd.openxmlformats-officedocument.presentationml.slideLayout+xml"/>
  <Override PartName="/ppt/slideLayouts/slideLayout83.xml" ContentType="application/vnd.openxmlformats-officedocument.presentationml.slideLayout+xml"/>
  <Override PartName="/ppt/slideLayouts/slideLayout84.xml" ContentType="application/vnd.openxmlformats-officedocument.presentationml.slideLayout+xml"/>
  <Override PartName="/ppt/slideLayouts/slideLayout85.xml" ContentType="application/vnd.openxmlformats-officedocument.presentationml.slideLayout+xml"/>
  <Override PartName="/ppt/slideLayouts/slideLayout86.xml" ContentType="application/vnd.openxmlformats-officedocument.presentationml.slideLayout+xml"/>
  <Override PartName="/ppt/slideLayouts/slideLayout87.xml" ContentType="application/vnd.openxmlformats-officedocument.presentationml.slideLayout+xml"/>
  <Override PartName="/ppt/slideLayouts/slideLayout88.xml" ContentType="application/vnd.openxmlformats-officedocument.presentationml.slideLayout+xml"/>
  <Override PartName="/ppt/theme/theme8.xml" ContentType="application/vnd.openxmlformats-officedocument.theme+xml"/>
  <Override PartName="/ppt/slideLayouts/slideLayout89.xml" ContentType="application/vnd.openxmlformats-officedocument.presentationml.slideLayout+xml"/>
  <Override PartName="/ppt/slideLayouts/slideLayout90.xml" ContentType="application/vnd.openxmlformats-officedocument.presentationml.slideLayout+xml"/>
  <Override PartName="/ppt/slideLayouts/slideLayout91.xml" ContentType="application/vnd.openxmlformats-officedocument.presentationml.slideLayout+xml"/>
  <Override PartName="/ppt/slideLayouts/slideLayout92.xml" ContentType="application/vnd.openxmlformats-officedocument.presentationml.slideLayout+xml"/>
  <Override PartName="/ppt/slideLayouts/slideLayout93.xml" ContentType="application/vnd.openxmlformats-officedocument.presentationml.slideLayout+xml"/>
  <Override PartName="/ppt/slideLayouts/slideLayout94.xml" ContentType="application/vnd.openxmlformats-officedocument.presentationml.slideLayout+xml"/>
  <Override PartName="/ppt/slideLayouts/slideLayout95.xml" ContentType="application/vnd.openxmlformats-officedocument.presentationml.slideLayout+xml"/>
  <Override PartName="/ppt/slideLayouts/slideLayout96.xml" ContentType="application/vnd.openxmlformats-officedocument.presentationml.slideLayout+xml"/>
  <Override PartName="/ppt/slideLayouts/slideLayout97.xml" ContentType="application/vnd.openxmlformats-officedocument.presentationml.slideLayout+xml"/>
  <Override PartName="/ppt/slideLayouts/slideLayout98.xml" ContentType="application/vnd.openxmlformats-officedocument.presentationml.slideLayout+xml"/>
  <Override PartName="/ppt/slideLayouts/slideLayout99.xml" ContentType="application/vnd.openxmlformats-officedocument.presentationml.slideLayout+xml"/>
  <Override PartName="/ppt/theme/theme9.xml" ContentType="application/vnd.openxmlformats-officedocument.theme+xml"/>
  <Override PartName="/ppt/slideLayouts/slideLayout100.xml" ContentType="application/vnd.openxmlformats-officedocument.presentationml.slideLayout+xml"/>
  <Override PartName="/ppt/slideLayouts/slideLayout101.xml" ContentType="application/vnd.openxmlformats-officedocument.presentationml.slideLayout+xml"/>
  <Override PartName="/ppt/slideLayouts/slideLayout102.xml" ContentType="application/vnd.openxmlformats-officedocument.presentationml.slideLayout+xml"/>
  <Override PartName="/ppt/slideLayouts/slideLayout103.xml" ContentType="application/vnd.openxmlformats-officedocument.presentationml.slideLayout+xml"/>
  <Override PartName="/ppt/slideLayouts/slideLayout104.xml" ContentType="application/vnd.openxmlformats-officedocument.presentationml.slideLayout+xml"/>
  <Override PartName="/ppt/slideLayouts/slideLayout105.xml" ContentType="application/vnd.openxmlformats-officedocument.presentationml.slideLayout+xml"/>
  <Override PartName="/ppt/slideLayouts/slideLayout106.xml" ContentType="application/vnd.openxmlformats-officedocument.presentationml.slideLayout+xml"/>
  <Override PartName="/ppt/slideLayouts/slideLayout107.xml" ContentType="application/vnd.openxmlformats-officedocument.presentationml.slideLayout+xml"/>
  <Override PartName="/ppt/slideLayouts/slideLayout108.xml" ContentType="application/vnd.openxmlformats-officedocument.presentationml.slideLayout+xml"/>
  <Override PartName="/ppt/slideLayouts/slideLayout109.xml" ContentType="application/vnd.openxmlformats-officedocument.presentationml.slideLayout+xml"/>
  <Override PartName="/ppt/slideLayouts/slideLayout110.xml" ContentType="application/vnd.openxmlformats-officedocument.presentationml.slideLayout+xml"/>
  <Override PartName="/ppt/theme/theme10.xml" ContentType="application/vnd.openxmlformats-officedocument.theme+xml"/>
  <Override PartName="/ppt/slideLayouts/slideLayout111.xml" ContentType="application/vnd.openxmlformats-officedocument.presentationml.slideLayout+xml"/>
  <Override PartName="/ppt/slideLayouts/slideLayout112.xml" ContentType="application/vnd.openxmlformats-officedocument.presentationml.slideLayout+xml"/>
  <Override PartName="/ppt/slideLayouts/slideLayout113.xml" ContentType="application/vnd.openxmlformats-officedocument.presentationml.slideLayout+xml"/>
  <Override PartName="/ppt/slideLayouts/slideLayout114.xml" ContentType="application/vnd.openxmlformats-officedocument.presentationml.slideLayout+xml"/>
  <Override PartName="/ppt/slideLayouts/slideLayout115.xml" ContentType="application/vnd.openxmlformats-officedocument.presentationml.slideLayout+xml"/>
  <Override PartName="/ppt/slideLayouts/slideLayout116.xml" ContentType="application/vnd.openxmlformats-officedocument.presentationml.slideLayout+xml"/>
  <Override PartName="/ppt/slideLayouts/slideLayout117.xml" ContentType="application/vnd.openxmlformats-officedocument.presentationml.slideLayout+xml"/>
  <Override PartName="/ppt/slideLayouts/slideLayout118.xml" ContentType="application/vnd.openxmlformats-officedocument.presentationml.slideLayout+xml"/>
  <Override PartName="/ppt/slideLayouts/slideLayout119.xml" ContentType="application/vnd.openxmlformats-officedocument.presentationml.slideLayout+xml"/>
  <Override PartName="/ppt/slideLayouts/slideLayout120.xml" ContentType="application/vnd.openxmlformats-officedocument.presentationml.slideLayout+xml"/>
  <Override PartName="/ppt/slideLayouts/slideLayout121.xml" ContentType="application/vnd.openxmlformats-officedocument.presentationml.slideLayout+xml"/>
  <Override PartName="/ppt/theme/theme11.xml" ContentType="application/vnd.openxmlformats-officedocument.theme+xml"/>
  <Override PartName="/ppt/slideLayouts/slideLayout122.xml" ContentType="application/vnd.openxmlformats-officedocument.presentationml.slideLayout+xml"/>
  <Override PartName="/ppt/slideLayouts/slideLayout123.xml" ContentType="application/vnd.openxmlformats-officedocument.presentationml.slideLayout+xml"/>
  <Override PartName="/ppt/slideLayouts/slideLayout124.xml" ContentType="application/vnd.openxmlformats-officedocument.presentationml.slideLayout+xml"/>
  <Override PartName="/ppt/slideLayouts/slideLayout125.xml" ContentType="application/vnd.openxmlformats-officedocument.presentationml.slideLayout+xml"/>
  <Override PartName="/ppt/slideLayouts/slideLayout126.xml" ContentType="application/vnd.openxmlformats-officedocument.presentationml.slideLayout+xml"/>
  <Override PartName="/ppt/slideLayouts/slideLayout127.xml" ContentType="application/vnd.openxmlformats-officedocument.presentationml.slideLayout+xml"/>
  <Override PartName="/ppt/slideLayouts/slideLayout128.xml" ContentType="application/vnd.openxmlformats-officedocument.presentationml.slideLayout+xml"/>
  <Override PartName="/ppt/slideLayouts/slideLayout129.xml" ContentType="application/vnd.openxmlformats-officedocument.presentationml.slideLayout+xml"/>
  <Override PartName="/ppt/slideLayouts/slideLayout130.xml" ContentType="application/vnd.openxmlformats-officedocument.presentationml.slideLayout+xml"/>
  <Override PartName="/ppt/slideLayouts/slideLayout131.xml" ContentType="application/vnd.openxmlformats-officedocument.presentationml.slideLayout+xml"/>
  <Override PartName="/ppt/slideLayouts/slideLayout132.xml" ContentType="application/vnd.openxmlformats-officedocument.presentationml.slideLayout+xml"/>
  <Override PartName="/ppt/theme/theme12.xml" ContentType="application/vnd.openxmlformats-officedocument.theme+xml"/>
  <Override PartName="/ppt/slideLayouts/slideLayout133.xml" ContentType="application/vnd.openxmlformats-officedocument.presentationml.slideLayout+xml"/>
  <Override PartName="/ppt/slideLayouts/slideLayout134.xml" ContentType="application/vnd.openxmlformats-officedocument.presentationml.slideLayout+xml"/>
  <Override PartName="/ppt/slideLayouts/slideLayout135.xml" ContentType="application/vnd.openxmlformats-officedocument.presentationml.slideLayout+xml"/>
  <Override PartName="/ppt/slideLayouts/slideLayout136.xml" ContentType="application/vnd.openxmlformats-officedocument.presentationml.slideLayout+xml"/>
  <Override PartName="/ppt/slideLayouts/slideLayout137.xml" ContentType="application/vnd.openxmlformats-officedocument.presentationml.slideLayout+xml"/>
  <Override PartName="/ppt/slideLayouts/slideLayout138.xml" ContentType="application/vnd.openxmlformats-officedocument.presentationml.slideLayout+xml"/>
  <Override PartName="/ppt/slideLayouts/slideLayout139.xml" ContentType="application/vnd.openxmlformats-officedocument.presentationml.slideLayout+xml"/>
  <Override PartName="/ppt/slideLayouts/slideLayout140.xml" ContentType="application/vnd.openxmlformats-officedocument.presentationml.slideLayout+xml"/>
  <Override PartName="/ppt/slideLayouts/slideLayout141.xml" ContentType="application/vnd.openxmlformats-officedocument.presentationml.slideLayout+xml"/>
  <Override PartName="/ppt/slideLayouts/slideLayout142.xml" ContentType="application/vnd.openxmlformats-officedocument.presentationml.slideLayout+xml"/>
  <Override PartName="/ppt/slideLayouts/slideLayout143.xml" ContentType="application/vnd.openxmlformats-officedocument.presentationml.slideLayout+xml"/>
  <Override PartName="/ppt/theme/theme13.xml" ContentType="application/vnd.openxmlformats-officedocument.theme+xml"/>
  <Override PartName="/ppt/slideLayouts/slideLayout144.xml" ContentType="application/vnd.openxmlformats-officedocument.presentationml.slideLayout+xml"/>
  <Override PartName="/ppt/slideLayouts/slideLayout145.xml" ContentType="application/vnd.openxmlformats-officedocument.presentationml.slideLayout+xml"/>
  <Override PartName="/ppt/slideLayouts/slideLayout146.xml" ContentType="application/vnd.openxmlformats-officedocument.presentationml.slideLayout+xml"/>
  <Override PartName="/ppt/slideLayouts/slideLayout147.xml" ContentType="application/vnd.openxmlformats-officedocument.presentationml.slideLayout+xml"/>
  <Override PartName="/ppt/slideLayouts/slideLayout148.xml" ContentType="application/vnd.openxmlformats-officedocument.presentationml.slideLayout+xml"/>
  <Override PartName="/ppt/slideLayouts/slideLayout149.xml" ContentType="application/vnd.openxmlformats-officedocument.presentationml.slideLayout+xml"/>
  <Override PartName="/ppt/slideLayouts/slideLayout150.xml" ContentType="application/vnd.openxmlformats-officedocument.presentationml.slideLayout+xml"/>
  <Override PartName="/ppt/slideLayouts/slideLayout151.xml" ContentType="application/vnd.openxmlformats-officedocument.presentationml.slideLayout+xml"/>
  <Override PartName="/ppt/slideLayouts/slideLayout152.xml" ContentType="application/vnd.openxmlformats-officedocument.presentationml.slideLayout+xml"/>
  <Override PartName="/ppt/slideLayouts/slideLayout153.xml" ContentType="application/vnd.openxmlformats-officedocument.presentationml.slideLayout+xml"/>
  <Override PartName="/ppt/slideLayouts/slideLayout154.xml" ContentType="application/vnd.openxmlformats-officedocument.presentationml.slideLayout+xml"/>
  <Override PartName="/ppt/theme/theme14.xml" ContentType="application/vnd.openxmlformats-officedocument.theme+xml"/>
  <Override PartName="/ppt/theme/theme15.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 id="2147483649" r:id="rId2"/>
    <p:sldMasterId id="2147483696" r:id="rId3"/>
    <p:sldMasterId id="2147483720" r:id="rId4"/>
    <p:sldMasterId id="2147483732" r:id="rId5"/>
    <p:sldMasterId id="2147483744" r:id="rId6"/>
    <p:sldMasterId id="2147483756" r:id="rId7"/>
    <p:sldMasterId id="2147483768" r:id="rId8"/>
    <p:sldMasterId id="2147483780" r:id="rId9"/>
    <p:sldMasterId id="2147483792" r:id="rId10"/>
    <p:sldMasterId id="2147483828" r:id="rId11"/>
    <p:sldMasterId id="2147483864" r:id="rId12"/>
    <p:sldMasterId id="2147483876" r:id="rId13"/>
    <p:sldMasterId id="2147483888" r:id="rId14"/>
  </p:sldMasterIdLst>
  <p:notesMasterIdLst>
    <p:notesMasterId r:id="rId61"/>
  </p:notesMasterIdLst>
  <p:sldIdLst>
    <p:sldId id="445" r:id="rId15"/>
    <p:sldId id="441" r:id="rId16"/>
    <p:sldId id="543" r:id="rId17"/>
    <p:sldId id="582" r:id="rId18"/>
    <p:sldId id="583" r:id="rId19"/>
    <p:sldId id="584" r:id="rId20"/>
    <p:sldId id="443" r:id="rId21"/>
    <p:sldId id="548" r:id="rId22"/>
    <p:sldId id="490" r:id="rId23"/>
    <p:sldId id="530" r:id="rId24"/>
    <p:sldId id="609" r:id="rId25"/>
    <p:sldId id="586" r:id="rId26"/>
    <p:sldId id="532" r:id="rId27"/>
    <p:sldId id="533" r:id="rId28"/>
    <p:sldId id="552" r:id="rId29"/>
    <p:sldId id="610" r:id="rId30"/>
    <p:sldId id="612" r:id="rId31"/>
    <p:sldId id="614" r:id="rId32"/>
    <p:sldId id="535" r:id="rId33"/>
    <p:sldId id="559" r:id="rId34"/>
    <p:sldId id="615" r:id="rId35"/>
    <p:sldId id="601" r:id="rId36"/>
    <p:sldId id="617" r:id="rId37"/>
    <p:sldId id="541" r:id="rId38"/>
    <p:sldId id="562" r:id="rId39"/>
    <p:sldId id="587" r:id="rId40"/>
    <p:sldId id="589" r:id="rId41"/>
    <p:sldId id="616" r:id="rId42"/>
    <p:sldId id="581" r:id="rId43"/>
    <p:sldId id="570" r:id="rId44"/>
    <p:sldId id="564" r:id="rId45"/>
    <p:sldId id="565" r:id="rId46"/>
    <p:sldId id="566" r:id="rId47"/>
    <p:sldId id="571" r:id="rId48"/>
    <p:sldId id="572" r:id="rId49"/>
    <p:sldId id="573" r:id="rId50"/>
    <p:sldId id="574" r:id="rId51"/>
    <p:sldId id="575" r:id="rId52"/>
    <p:sldId id="576" r:id="rId53"/>
    <p:sldId id="577" r:id="rId54"/>
    <p:sldId id="603" r:id="rId55"/>
    <p:sldId id="604" r:id="rId56"/>
    <p:sldId id="605" r:id="rId57"/>
    <p:sldId id="606" r:id="rId58"/>
    <p:sldId id="607" r:id="rId59"/>
    <p:sldId id="608" r:id="rId60"/>
  </p:sldIdLst>
  <p:sldSz cx="9144000" cy="6858000" type="screen4x3"/>
  <p:notesSz cx="6858000" cy="9144000"/>
  <p:defaultTextStyle>
    <a:defPPr>
      <a:defRPr lang="en-US"/>
    </a:defPPr>
    <a:lvl1pPr algn="l" rtl="0" fontAlgn="base">
      <a:spcBef>
        <a:spcPct val="0"/>
      </a:spcBef>
      <a:spcAft>
        <a:spcPct val="0"/>
      </a:spcAft>
      <a:defRPr sz="2400" kern="1200">
        <a:solidFill>
          <a:schemeClr val="tx1"/>
        </a:solidFill>
        <a:latin typeface="Arial" charset="0"/>
        <a:ea typeface="+mn-ea"/>
        <a:cs typeface="+mn-cs"/>
      </a:defRPr>
    </a:lvl1pPr>
    <a:lvl2pPr marL="457200" algn="l" rtl="0" fontAlgn="base">
      <a:spcBef>
        <a:spcPct val="0"/>
      </a:spcBef>
      <a:spcAft>
        <a:spcPct val="0"/>
      </a:spcAft>
      <a:defRPr sz="2400" kern="1200">
        <a:solidFill>
          <a:schemeClr val="tx1"/>
        </a:solidFill>
        <a:latin typeface="Arial" charset="0"/>
        <a:ea typeface="+mn-ea"/>
        <a:cs typeface="+mn-cs"/>
      </a:defRPr>
    </a:lvl2pPr>
    <a:lvl3pPr marL="914400" algn="l" rtl="0" fontAlgn="base">
      <a:spcBef>
        <a:spcPct val="0"/>
      </a:spcBef>
      <a:spcAft>
        <a:spcPct val="0"/>
      </a:spcAft>
      <a:defRPr sz="2400" kern="1200">
        <a:solidFill>
          <a:schemeClr val="tx1"/>
        </a:solidFill>
        <a:latin typeface="Arial" charset="0"/>
        <a:ea typeface="+mn-ea"/>
        <a:cs typeface="+mn-cs"/>
      </a:defRPr>
    </a:lvl3pPr>
    <a:lvl4pPr marL="1371600" algn="l" rtl="0" fontAlgn="base">
      <a:spcBef>
        <a:spcPct val="0"/>
      </a:spcBef>
      <a:spcAft>
        <a:spcPct val="0"/>
      </a:spcAft>
      <a:defRPr sz="2400" kern="1200">
        <a:solidFill>
          <a:schemeClr val="tx1"/>
        </a:solidFill>
        <a:latin typeface="Arial" charset="0"/>
        <a:ea typeface="+mn-ea"/>
        <a:cs typeface="+mn-cs"/>
      </a:defRPr>
    </a:lvl4pPr>
    <a:lvl5pPr marL="1828800" algn="l" rtl="0" fontAlgn="base">
      <a:spcBef>
        <a:spcPct val="0"/>
      </a:spcBef>
      <a:spcAft>
        <a:spcPct val="0"/>
      </a:spcAft>
      <a:defRPr sz="2400" kern="1200">
        <a:solidFill>
          <a:schemeClr val="tx1"/>
        </a:solidFill>
        <a:latin typeface="Arial" charset="0"/>
        <a:ea typeface="+mn-ea"/>
        <a:cs typeface="+mn-cs"/>
      </a:defRPr>
    </a:lvl5pPr>
    <a:lvl6pPr marL="2286000" algn="l" defTabSz="914400" rtl="0" eaLnBrk="1" latinLnBrk="0" hangingPunct="1">
      <a:defRPr sz="2400" kern="1200">
        <a:solidFill>
          <a:schemeClr val="tx1"/>
        </a:solidFill>
        <a:latin typeface="Arial" charset="0"/>
        <a:ea typeface="+mn-ea"/>
        <a:cs typeface="+mn-cs"/>
      </a:defRPr>
    </a:lvl6pPr>
    <a:lvl7pPr marL="2743200" algn="l" defTabSz="914400" rtl="0" eaLnBrk="1" latinLnBrk="0" hangingPunct="1">
      <a:defRPr sz="2400" kern="1200">
        <a:solidFill>
          <a:schemeClr val="tx1"/>
        </a:solidFill>
        <a:latin typeface="Arial" charset="0"/>
        <a:ea typeface="+mn-ea"/>
        <a:cs typeface="+mn-cs"/>
      </a:defRPr>
    </a:lvl7pPr>
    <a:lvl8pPr marL="3200400" algn="l" defTabSz="914400" rtl="0" eaLnBrk="1" latinLnBrk="0" hangingPunct="1">
      <a:defRPr sz="2400" kern="1200">
        <a:solidFill>
          <a:schemeClr val="tx1"/>
        </a:solidFill>
        <a:latin typeface="Arial" charset="0"/>
        <a:ea typeface="+mn-ea"/>
        <a:cs typeface="+mn-cs"/>
      </a:defRPr>
    </a:lvl8pPr>
    <a:lvl9pPr marL="3657600" algn="l" defTabSz="914400" rtl="0" eaLnBrk="1" latinLnBrk="0" hangingPunct="1">
      <a:defRPr sz="2400" kern="1200">
        <a:solidFill>
          <a:schemeClr val="tx1"/>
        </a:solidFill>
        <a:latin typeface="Arial" charset="0"/>
        <a:ea typeface="+mn-ea"/>
        <a:cs typeface="+mn-cs"/>
      </a:defRPr>
    </a:lvl9pPr>
  </p:defaultTextStyle>
  <p:extLst>
    <p:ext uri="{EFAFB233-063F-42B5-8137-9DF3F51BA10A}">
      <p15:sldGuideLst xmlns:p15="http://schemas.microsoft.com/office/powerpoint/2012/main">
        <p15:guide id="1" orient="horz" pos="4224">
          <p15:clr>
            <a:srgbClr val="A4A3A4"/>
          </p15:clr>
        </p15:guide>
        <p15:guide id="2" pos="5712">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FFFF99"/>
    <a:srgbClr val="00FFFF"/>
    <a:srgbClr val="66FF66"/>
    <a:srgbClr val="FF9900"/>
    <a:srgbClr val="00CC00"/>
    <a:srgbClr val="33CC33"/>
    <a:srgbClr val="009900"/>
    <a:srgbClr val="BBE0E3"/>
    <a:srgbClr val="FFFF00"/>
    <a:srgbClr val="FF0000"/>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91347" autoAdjust="0"/>
  </p:normalViewPr>
  <p:slideViewPr>
    <p:cSldViewPr>
      <p:cViewPr varScale="1">
        <p:scale>
          <a:sx n="75" d="100"/>
          <a:sy n="75" d="100"/>
        </p:scale>
        <p:origin x="557" y="58"/>
      </p:cViewPr>
      <p:guideLst>
        <p:guide orient="horz" pos="4224"/>
        <p:guide pos="5712"/>
      </p:guideLst>
    </p:cSldViewPr>
  </p:slideViewPr>
  <p:outlineViewPr>
    <p:cViewPr>
      <p:scale>
        <a:sx n="33" d="100"/>
        <a:sy n="33" d="100"/>
      </p:scale>
      <p:origin x="0" y="0"/>
    </p:cViewPr>
  </p:outlineViewPr>
  <p:notesTextViewPr>
    <p:cViewPr>
      <p:scale>
        <a:sx n="100" d="100"/>
        <a:sy n="100" d="100"/>
      </p:scale>
      <p:origin x="0" y="0"/>
    </p:cViewPr>
  </p:notesTextViewPr>
  <p:sorterViewPr>
    <p:cViewPr>
      <p:scale>
        <a:sx n="66" d="100"/>
        <a:sy n="66" d="100"/>
      </p:scale>
      <p:origin x="0" y="3690"/>
    </p:cViewPr>
  </p:sorter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Master" Target="slideMasters/slideMaster13.xml"/><Relationship Id="rId18" Type="http://schemas.openxmlformats.org/officeDocument/2006/relationships/slide" Target="slides/slide4.xml"/><Relationship Id="rId26" Type="http://schemas.openxmlformats.org/officeDocument/2006/relationships/slide" Target="slides/slide12.xml"/><Relationship Id="rId39" Type="http://schemas.openxmlformats.org/officeDocument/2006/relationships/slide" Target="slides/slide25.xml"/><Relationship Id="rId21" Type="http://schemas.openxmlformats.org/officeDocument/2006/relationships/slide" Target="slides/slide7.xml"/><Relationship Id="rId34" Type="http://schemas.openxmlformats.org/officeDocument/2006/relationships/slide" Target="slides/slide20.xml"/><Relationship Id="rId42" Type="http://schemas.openxmlformats.org/officeDocument/2006/relationships/slide" Target="slides/slide28.xml"/><Relationship Id="rId47" Type="http://schemas.openxmlformats.org/officeDocument/2006/relationships/slide" Target="slides/slide33.xml"/><Relationship Id="rId50" Type="http://schemas.openxmlformats.org/officeDocument/2006/relationships/slide" Target="slides/slide36.xml"/><Relationship Id="rId55" Type="http://schemas.openxmlformats.org/officeDocument/2006/relationships/slide" Target="slides/slide41.xml"/><Relationship Id="rId63" Type="http://schemas.openxmlformats.org/officeDocument/2006/relationships/viewProps" Target="viewProps.xml"/><Relationship Id="rId7" Type="http://schemas.openxmlformats.org/officeDocument/2006/relationships/slideMaster" Target="slideMasters/slideMaster7.xml"/><Relationship Id="rId2" Type="http://schemas.openxmlformats.org/officeDocument/2006/relationships/slideMaster" Target="slideMasters/slideMaster2.xml"/><Relationship Id="rId16" Type="http://schemas.openxmlformats.org/officeDocument/2006/relationships/slide" Target="slides/slide2.xml"/><Relationship Id="rId20" Type="http://schemas.openxmlformats.org/officeDocument/2006/relationships/slide" Target="slides/slide6.xml"/><Relationship Id="rId29" Type="http://schemas.openxmlformats.org/officeDocument/2006/relationships/slide" Target="slides/slide15.xml"/><Relationship Id="rId41" Type="http://schemas.openxmlformats.org/officeDocument/2006/relationships/slide" Target="slides/slide27.xml"/><Relationship Id="rId54" Type="http://schemas.openxmlformats.org/officeDocument/2006/relationships/slide" Target="slides/slide40.xml"/><Relationship Id="rId62"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Master" Target="slideMasters/slideMaster6.xml"/><Relationship Id="rId11" Type="http://schemas.openxmlformats.org/officeDocument/2006/relationships/slideMaster" Target="slideMasters/slideMaster11.xml"/><Relationship Id="rId24" Type="http://schemas.openxmlformats.org/officeDocument/2006/relationships/slide" Target="slides/slide10.xml"/><Relationship Id="rId32" Type="http://schemas.openxmlformats.org/officeDocument/2006/relationships/slide" Target="slides/slide18.xml"/><Relationship Id="rId37" Type="http://schemas.openxmlformats.org/officeDocument/2006/relationships/slide" Target="slides/slide23.xml"/><Relationship Id="rId40" Type="http://schemas.openxmlformats.org/officeDocument/2006/relationships/slide" Target="slides/slide26.xml"/><Relationship Id="rId45" Type="http://schemas.openxmlformats.org/officeDocument/2006/relationships/slide" Target="slides/slide31.xml"/><Relationship Id="rId53" Type="http://schemas.openxmlformats.org/officeDocument/2006/relationships/slide" Target="slides/slide39.xml"/><Relationship Id="rId58" Type="http://schemas.openxmlformats.org/officeDocument/2006/relationships/slide" Target="slides/slide44.xml"/><Relationship Id="rId5" Type="http://schemas.openxmlformats.org/officeDocument/2006/relationships/slideMaster" Target="slideMasters/slideMaster5.xml"/><Relationship Id="rId15" Type="http://schemas.openxmlformats.org/officeDocument/2006/relationships/slide" Target="slides/slide1.xml"/><Relationship Id="rId23" Type="http://schemas.openxmlformats.org/officeDocument/2006/relationships/slide" Target="slides/slide9.xml"/><Relationship Id="rId28" Type="http://schemas.openxmlformats.org/officeDocument/2006/relationships/slide" Target="slides/slide14.xml"/><Relationship Id="rId36" Type="http://schemas.openxmlformats.org/officeDocument/2006/relationships/slide" Target="slides/slide22.xml"/><Relationship Id="rId49" Type="http://schemas.openxmlformats.org/officeDocument/2006/relationships/slide" Target="slides/slide35.xml"/><Relationship Id="rId57" Type="http://schemas.openxmlformats.org/officeDocument/2006/relationships/slide" Target="slides/slide43.xml"/><Relationship Id="rId61" Type="http://schemas.openxmlformats.org/officeDocument/2006/relationships/notesMaster" Target="notesMasters/notesMaster1.xml"/><Relationship Id="rId10" Type="http://schemas.openxmlformats.org/officeDocument/2006/relationships/slideMaster" Target="slideMasters/slideMaster10.xml"/><Relationship Id="rId19" Type="http://schemas.openxmlformats.org/officeDocument/2006/relationships/slide" Target="slides/slide5.xml"/><Relationship Id="rId31" Type="http://schemas.openxmlformats.org/officeDocument/2006/relationships/slide" Target="slides/slide17.xml"/><Relationship Id="rId44" Type="http://schemas.openxmlformats.org/officeDocument/2006/relationships/slide" Target="slides/slide30.xml"/><Relationship Id="rId52" Type="http://schemas.openxmlformats.org/officeDocument/2006/relationships/slide" Target="slides/slide38.xml"/><Relationship Id="rId60" Type="http://schemas.openxmlformats.org/officeDocument/2006/relationships/slide" Target="slides/slide46.xml"/><Relationship Id="rId65" Type="http://schemas.openxmlformats.org/officeDocument/2006/relationships/tableStyles" Target="tableStyles.xml"/><Relationship Id="rId4" Type="http://schemas.openxmlformats.org/officeDocument/2006/relationships/slideMaster" Target="slideMasters/slideMaster4.xml"/><Relationship Id="rId9" Type="http://schemas.openxmlformats.org/officeDocument/2006/relationships/slideMaster" Target="slideMasters/slideMaster9.xml"/><Relationship Id="rId14" Type="http://schemas.openxmlformats.org/officeDocument/2006/relationships/slideMaster" Target="slideMasters/slideMaster14.xml"/><Relationship Id="rId22" Type="http://schemas.openxmlformats.org/officeDocument/2006/relationships/slide" Target="slides/slide8.xml"/><Relationship Id="rId27" Type="http://schemas.openxmlformats.org/officeDocument/2006/relationships/slide" Target="slides/slide13.xml"/><Relationship Id="rId30" Type="http://schemas.openxmlformats.org/officeDocument/2006/relationships/slide" Target="slides/slide16.xml"/><Relationship Id="rId35" Type="http://schemas.openxmlformats.org/officeDocument/2006/relationships/slide" Target="slides/slide21.xml"/><Relationship Id="rId43" Type="http://schemas.openxmlformats.org/officeDocument/2006/relationships/slide" Target="slides/slide29.xml"/><Relationship Id="rId48" Type="http://schemas.openxmlformats.org/officeDocument/2006/relationships/slide" Target="slides/slide34.xml"/><Relationship Id="rId56" Type="http://schemas.openxmlformats.org/officeDocument/2006/relationships/slide" Target="slides/slide42.xml"/><Relationship Id="rId64" Type="http://schemas.openxmlformats.org/officeDocument/2006/relationships/theme" Target="theme/theme1.xml"/><Relationship Id="rId8" Type="http://schemas.openxmlformats.org/officeDocument/2006/relationships/slideMaster" Target="slideMasters/slideMaster8.xml"/><Relationship Id="rId51" Type="http://schemas.openxmlformats.org/officeDocument/2006/relationships/slide" Target="slides/slide37.xml"/><Relationship Id="rId3" Type="http://schemas.openxmlformats.org/officeDocument/2006/relationships/slideMaster" Target="slideMasters/slideMaster3.xml"/><Relationship Id="rId12" Type="http://schemas.openxmlformats.org/officeDocument/2006/relationships/slideMaster" Target="slideMasters/slideMaster12.xml"/><Relationship Id="rId17" Type="http://schemas.openxmlformats.org/officeDocument/2006/relationships/slide" Target="slides/slide3.xml"/><Relationship Id="rId25" Type="http://schemas.openxmlformats.org/officeDocument/2006/relationships/slide" Target="slides/slide11.xml"/><Relationship Id="rId33" Type="http://schemas.openxmlformats.org/officeDocument/2006/relationships/slide" Target="slides/slide19.xml"/><Relationship Id="rId38" Type="http://schemas.openxmlformats.org/officeDocument/2006/relationships/slide" Target="slides/slide24.xml"/><Relationship Id="rId46" Type="http://schemas.openxmlformats.org/officeDocument/2006/relationships/slide" Target="slides/slide32.xml"/><Relationship Id="rId59" Type="http://schemas.openxmlformats.org/officeDocument/2006/relationships/slide" Target="slides/slide45.xml"/></Relationships>
</file>

<file path=ppt/drawings/_rels/vmlDrawing1.vml.rels><?xml version="1.0" encoding="UTF-8" standalone="yes"?>
<Relationships xmlns="http://schemas.openxmlformats.org/package/2006/relationships"><Relationship Id="rId1" Type="http://schemas.openxmlformats.org/officeDocument/2006/relationships/image" Target="../media/image1.wmf"/></Relationships>
</file>

<file path=ppt/drawings/_rels/vmlDrawing2.v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image" Target="../media/image9.png"/></Relationships>
</file>

<file path=ppt/drawings/_rels/vmlDrawing3.vml.rels><?xml version="1.0" encoding="UTF-8" standalone="yes"?>
<Relationships xmlns="http://schemas.openxmlformats.org/package/2006/relationships"><Relationship Id="rId8" Type="http://schemas.openxmlformats.org/officeDocument/2006/relationships/image" Target="../media/image20.wmf"/><Relationship Id="rId3" Type="http://schemas.openxmlformats.org/officeDocument/2006/relationships/image" Target="../media/image15.wmf"/><Relationship Id="rId7" Type="http://schemas.openxmlformats.org/officeDocument/2006/relationships/image" Target="../media/image19.wmf"/><Relationship Id="rId2" Type="http://schemas.openxmlformats.org/officeDocument/2006/relationships/image" Target="../media/image14.wmf"/><Relationship Id="rId1" Type="http://schemas.openxmlformats.org/officeDocument/2006/relationships/image" Target="../media/image13.wmf"/><Relationship Id="rId6" Type="http://schemas.openxmlformats.org/officeDocument/2006/relationships/image" Target="../media/image18.wmf"/><Relationship Id="rId5" Type="http://schemas.openxmlformats.org/officeDocument/2006/relationships/image" Target="../media/image17.wmf"/><Relationship Id="rId4" Type="http://schemas.openxmlformats.org/officeDocument/2006/relationships/image" Target="../media/image16.wmf"/></Relationships>
</file>

<file path=ppt/drawings/_rels/vmlDrawing4.vml.rels><?xml version="1.0" encoding="UTF-8" standalone="yes"?>
<Relationships xmlns="http://schemas.openxmlformats.org/package/2006/relationships"><Relationship Id="rId1" Type="http://schemas.openxmlformats.org/officeDocument/2006/relationships/image" Target="../media/image21.wmf"/></Relationships>
</file>

<file path=ppt/drawings/_rels/vmlDrawing5.vml.rels><?xml version="1.0" encoding="UTF-8" standalone="yes"?>
<Relationships xmlns="http://schemas.openxmlformats.org/package/2006/relationships"><Relationship Id="rId2" Type="http://schemas.openxmlformats.org/officeDocument/2006/relationships/image" Target="../media/image22.wmf"/><Relationship Id="rId1" Type="http://schemas.openxmlformats.org/officeDocument/2006/relationships/image" Target="../media/image21.wmf"/></Relationships>
</file>

<file path=ppt/drawings/_rels/vmlDrawing6.vml.rels><?xml version="1.0" encoding="UTF-8" standalone="yes"?>
<Relationships xmlns="http://schemas.openxmlformats.org/package/2006/relationships"><Relationship Id="rId1" Type="http://schemas.openxmlformats.org/officeDocument/2006/relationships/image" Target="../media/image23.wmf"/></Relationships>
</file>

<file path=ppt/drawings/_rels/vmlDrawing7.vml.rels><?xml version="1.0" encoding="UTF-8" standalone="yes"?>
<Relationships xmlns="http://schemas.openxmlformats.org/package/2006/relationships"><Relationship Id="rId3" Type="http://schemas.openxmlformats.org/officeDocument/2006/relationships/image" Target="../media/image25.wmf"/><Relationship Id="rId2" Type="http://schemas.openxmlformats.org/officeDocument/2006/relationships/image" Target="../media/image24.wmf"/><Relationship Id="rId1" Type="http://schemas.openxmlformats.org/officeDocument/2006/relationships/image" Target="../media/image23.wmf"/></Relationships>
</file>

<file path=ppt/drawings/_rels/vmlDrawing8.vml.rels><?xml version="1.0" encoding="UTF-8" standalone="yes"?>
<Relationships xmlns="http://schemas.openxmlformats.org/package/2006/relationships"><Relationship Id="rId3" Type="http://schemas.openxmlformats.org/officeDocument/2006/relationships/image" Target="../media/image25.wmf"/><Relationship Id="rId2" Type="http://schemas.openxmlformats.org/officeDocument/2006/relationships/image" Target="../media/image26.wmf"/><Relationship Id="rId1" Type="http://schemas.openxmlformats.org/officeDocument/2006/relationships/image" Target="../media/image23.wmf"/></Relationships>
</file>

<file path=ppt/drawings/_rels/vmlDrawing9.vml.rels><?xml version="1.0" encoding="UTF-8" standalone="yes"?>
<Relationships xmlns="http://schemas.openxmlformats.org/package/2006/relationships"><Relationship Id="rId3" Type="http://schemas.openxmlformats.org/officeDocument/2006/relationships/image" Target="../media/image25.wmf"/><Relationship Id="rId2" Type="http://schemas.openxmlformats.org/officeDocument/2006/relationships/image" Target="../media/image27.wmf"/><Relationship Id="rId1" Type="http://schemas.openxmlformats.org/officeDocument/2006/relationships/image" Target="../media/image23.wmf"/></Relationships>
</file>

<file path=ppt/drawings/_rels/vmlDrawing10.vml.rels><?xml version="1.0" encoding="UTF-8" standalone="yes"?>
<Relationships xmlns="http://schemas.openxmlformats.org/package/2006/relationships"><Relationship Id="rId2" Type="http://schemas.openxmlformats.org/officeDocument/2006/relationships/image" Target="../media/image37.wmf"/><Relationship Id="rId1" Type="http://schemas.openxmlformats.org/officeDocument/2006/relationships/image" Target="../media/image36.wmf"/></Relationships>
</file>

<file path=ppt/drawings/_rels/vmlDrawing11.vml.rels><?xml version="1.0" encoding="UTF-8" standalone="yes"?>
<Relationships xmlns="http://schemas.openxmlformats.org/package/2006/relationships"><Relationship Id="rId1" Type="http://schemas.openxmlformats.org/officeDocument/2006/relationships/image" Target="../media/image36.wmf"/></Relationships>
</file>

<file path=ppt/drawings/_rels/vmlDrawing12.vml.rels><?xml version="1.0" encoding="UTF-8" standalone="yes"?>
<Relationships xmlns="http://schemas.openxmlformats.org/package/2006/relationships"><Relationship Id="rId2" Type="http://schemas.openxmlformats.org/officeDocument/2006/relationships/image" Target="../media/image54.wmf"/><Relationship Id="rId1" Type="http://schemas.openxmlformats.org/officeDocument/2006/relationships/image" Target="../media/image53.wmf"/></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15.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170" name="Rectangle 2"/>
          <p:cNvSpPr>
            <a:spLocks noGrp="1" noChangeArrowheads="1"/>
          </p:cNvSpPr>
          <p:nvPr>
            <p:ph type="hdr" sz="quarter"/>
          </p:nvPr>
        </p:nvSpPr>
        <p:spPr bwMode="auto">
          <a:xfrm>
            <a:off x="0" y="0"/>
            <a:ext cx="29718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200" smtClean="0">
                <a:latin typeface="Times New Roman" pitchFamily="18" charset="0"/>
              </a:defRPr>
            </a:lvl1pPr>
          </a:lstStyle>
          <a:p>
            <a:pPr>
              <a:defRPr/>
            </a:pPr>
            <a:endParaRPr lang="en-US"/>
          </a:p>
        </p:txBody>
      </p:sp>
      <p:sp>
        <p:nvSpPr>
          <p:cNvPr id="7171" name="Rectangle 3"/>
          <p:cNvSpPr>
            <a:spLocks noGrp="1" noChangeArrowheads="1"/>
          </p:cNvSpPr>
          <p:nvPr>
            <p:ph type="dt" idx="1"/>
          </p:nvPr>
        </p:nvSpPr>
        <p:spPr bwMode="auto">
          <a:xfrm>
            <a:off x="3886200" y="0"/>
            <a:ext cx="29718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200" smtClean="0">
                <a:latin typeface="Times New Roman" pitchFamily="18" charset="0"/>
              </a:defRPr>
            </a:lvl1pPr>
          </a:lstStyle>
          <a:p>
            <a:pPr>
              <a:defRPr/>
            </a:pPr>
            <a:endParaRPr lang="en-US"/>
          </a:p>
        </p:txBody>
      </p:sp>
      <p:sp>
        <p:nvSpPr>
          <p:cNvPr id="41988" name="Rectangle 4"/>
          <p:cNvSpPr>
            <a:spLocks noGrp="1" noRot="1" noChangeAspect="1" noChangeArrowheads="1" noTextEdit="1"/>
          </p:cNvSpPr>
          <p:nvPr>
            <p:ph type="sldImg" idx="2"/>
          </p:nvPr>
        </p:nvSpPr>
        <p:spPr bwMode="auto">
          <a:xfrm>
            <a:off x="1143000" y="685800"/>
            <a:ext cx="4572000" cy="3429000"/>
          </a:xfrm>
          <a:prstGeom prst="rect">
            <a:avLst/>
          </a:prstGeom>
          <a:noFill/>
          <a:ln w="9525">
            <a:solidFill>
              <a:srgbClr val="000000"/>
            </a:solidFill>
            <a:miter lim="800000"/>
            <a:headEnd/>
            <a:tailEnd/>
          </a:ln>
        </p:spPr>
      </p:sp>
      <p:sp>
        <p:nvSpPr>
          <p:cNvPr id="7173" name="Rectangle 5"/>
          <p:cNvSpPr>
            <a:spLocks noGrp="1" noChangeArrowheads="1"/>
          </p:cNvSpPr>
          <p:nvPr>
            <p:ph type="body" sz="quarter" idx="3"/>
          </p:nvPr>
        </p:nvSpPr>
        <p:spPr bwMode="auto">
          <a:xfrm>
            <a:off x="914400" y="4343400"/>
            <a:ext cx="5029200" cy="41148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p>
            <a:pPr lvl="0"/>
            <a:r>
              <a:rPr lang="en-US" noProof="0" smtClean="0"/>
              <a:t>Click to edit Master text styles</a:t>
            </a:r>
          </a:p>
          <a:p>
            <a:pPr lvl="1"/>
            <a:r>
              <a:rPr lang="en-US" noProof="0" smtClean="0"/>
              <a:t>Second level</a:t>
            </a:r>
          </a:p>
          <a:p>
            <a:pPr lvl="2"/>
            <a:r>
              <a:rPr lang="en-US" noProof="0" smtClean="0"/>
              <a:t>Third level</a:t>
            </a:r>
          </a:p>
          <a:p>
            <a:pPr lvl="3"/>
            <a:r>
              <a:rPr lang="en-US" noProof="0" smtClean="0"/>
              <a:t>Fourth level</a:t>
            </a:r>
          </a:p>
          <a:p>
            <a:pPr lvl="4"/>
            <a:r>
              <a:rPr lang="en-US" noProof="0" smtClean="0"/>
              <a:t>Fifth level</a:t>
            </a:r>
          </a:p>
        </p:txBody>
      </p:sp>
      <p:sp>
        <p:nvSpPr>
          <p:cNvPr id="7174" name="Rectangle 6"/>
          <p:cNvSpPr>
            <a:spLocks noGrp="1" noChangeArrowheads="1"/>
          </p:cNvSpPr>
          <p:nvPr>
            <p:ph type="ftr" sz="quarter" idx="4"/>
          </p:nvPr>
        </p:nvSpPr>
        <p:spPr bwMode="auto">
          <a:xfrm>
            <a:off x="0" y="8686800"/>
            <a:ext cx="2971800" cy="4572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defRPr sz="1200" smtClean="0">
                <a:latin typeface="Times New Roman" pitchFamily="18" charset="0"/>
              </a:defRPr>
            </a:lvl1pPr>
          </a:lstStyle>
          <a:p>
            <a:pPr>
              <a:defRPr/>
            </a:pPr>
            <a:endParaRPr lang="en-US"/>
          </a:p>
        </p:txBody>
      </p:sp>
      <p:sp>
        <p:nvSpPr>
          <p:cNvPr id="7175" name="Rectangle 7"/>
          <p:cNvSpPr>
            <a:spLocks noGrp="1" noChangeArrowheads="1"/>
          </p:cNvSpPr>
          <p:nvPr>
            <p:ph type="sldNum" sz="quarter" idx="5"/>
          </p:nvPr>
        </p:nvSpPr>
        <p:spPr bwMode="auto">
          <a:xfrm>
            <a:off x="3886200" y="8686800"/>
            <a:ext cx="2971800" cy="4572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lgn="r">
              <a:defRPr sz="1200" smtClean="0">
                <a:latin typeface="Times New Roman" pitchFamily="18" charset="0"/>
              </a:defRPr>
            </a:lvl1pPr>
          </a:lstStyle>
          <a:p>
            <a:pPr>
              <a:defRPr/>
            </a:pPr>
            <a:fld id="{0C1674CB-56E1-40F0-80A7-7B3DB3FDE07E}" type="slidenum">
              <a:rPr lang="en-US"/>
              <a:pPr>
                <a:defRPr/>
              </a:pPr>
              <a:t>‹#›</a:t>
            </a:fld>
            <a:endParaRPr lang="en-US"/>
          </a:p>
        </p:txBody>
      </p:sp>
    </p:spTree>
    <p:extLst>
      <p:ext uri="{BB962C8B-B14F-4D97-AF65-F5344CB8AC3E}">
        <p14:creationId xmlns:p14="http://schemas.microsoft.com/office/powerpoint/2010/main" val="255903375"/>
      </p:ext>
    </p:extLst>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sz="1200" kern="1200">
        <a:solidFill>
          <a:schemeClr val="tx1"/>
        </a:solidFill>
        <a:latin typeface="Times New Roman" pitchFamily="18" charset="0"/>
        <a:ea typeface="+mn-ea"/>
        <a:cs typeface="+mn-cs"/>
      </a:defRPr>
    </a:lvl1pPr>
    <a:lvl2pPr marL="457200" algn="l" rtl="0" eaLnBrk="0" fontAlgn="base" hangingPunct="0">
      <a:spcBef>
        <a:spcPct val="30000"/>
      </a:spcBef>
      <a:spcAft>
        <a:spcPct val="0"/>
      </a:spcAft>
      <a:defRPr sz="1200" kern="1200">
        <a:solidFill>
          <a:schemeClr val="tx1"/>
        </a:solidFill>
        <a:latin typeface="Times New Roman" pitchFamily="18" charset="0"/>
        <a:ea typeface="+mn-ea"/>
        <a:cs typeface="+mn-cs"/>
      </a:defRPr>
    </a:lvl2pPr>
    <a:lvl3pPr marL="914400" algn="l" rtl="0" eaLnBrk="0" fontAlgn="base" hangingPunct="0">
      <a:spcBef>
        <a:spcPct val="30000"/>
      </a:spcBef>
      <a:spcAft>
        <a:spcPct val="0"/>
      </a:spcAft>
      <a:defRPr sz="1200" kern="1200">
        <a:solidFill>
          <a:schemeClr val="tx1"/>
        </a:solidFill>
        <a:latin typeface="Times New Roman" pitchFamily="18" charset="0"/>
        <a:ea typeface="+mn-ea"/>
        <a:cs typeface="+mn-cs"/>
      </a:defRPr>
    </a:lvl3pPr>
    <a:lvl4pPr marL="1371600" algn="l" rtl="0" eaLnBrk="0" fontAlgn="base" hangingPunct="0">
      <a:spcBef>
        <a:spcPct val="30000"/>
      </a:spcBef>
      <a:spcAft>
        <a:spcPct val="0"/>
      </a:spcAft>
      <a:defRPr sz="1200" kern="1200">
        <a:solidFill>
          <a:schemeClr val="tx1"/>
        </a:solidFill>
        <a:latin typeface="Times New Roman" pitchFamily="18" charset="0"/>
        <a:ea typeface="+mn-ea"/>
        <a:cs typeface="+mn-cs"/>
      </a:defRPr>
    </a:lvl4pPr>
    <a:lvl5pPr marL="1828800" algn="l" rtl="0" eaLnBrk="0" fontAlgn="base" hangingPunct="0">
      <a:spcBef>
        <a:spcPct val="30000"/>
      </a:spcBef>
      <a:spcAft>
        <a:spcPct val="0"/>
      </a:spcAft>
      <a:defRPr sz="1200" kern="1200">
        <a:solidFill>
          <a:schemeClr val="tx1"/>
        </a:solidFill>
        <a:latin typeface="Times New Roman" pitchFamily="18" charset="0"/>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3010" name="Rectangle 7"/>
          <p:cNvSpPr>
            <a:spLocks noGrp="1" noChangeArrowheads="1"/>
          </p:cNvSpPr>
          <p:nvPr>
            <p:ph type="sldNum" sz="quarter" idx="5"/>
          </p:nvPr>
        </p:nvSpPr>
        <p:spPr>
          <a:noFill/>
        </p:spPr>
        <p:txBody>
          <a:bodyPr/>
          <a:lstStyle/>
          <a:p>
            <a:fld id="{ADAACC92-2B07-4AE7-971C-5DD0A8FD7F5C}" type="slidenum">
              <a:rPr lang="en-US"/>
              <a:pPr/>
              <a:t>1</a:t>
            </a:fld>
            <a:endParaRPr lang="en-US"/>
          </a:p>
        </p:txBody>
      </p:sp>
      <p:sp>
        <p:nvSpPr>
          <p:cNvPr id="43011" name="Rectangle 2"/>
          <p:cNvSpPr>
            <a:spLocks noGrp="1" noRot="1" noChangeAspect="1" noChangeArrowheads="1" noTextEdit="1"/>
          </p:cNvSpPr>
          <p:nvPr>
            <p:ph type="sldImg"/>
          </p:nvPr>
        </p:nvSpPr>
        <p:spPr>
          <a:ln/>
        </p:spPr>
      </p:sp>
      <p:sp>
        <p:nvSpPr>
          <p:cNvPr id="43012"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p14="http://schemas.microsoft.com/office/powerpoint/2010/main" val="134707944"/>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4034" name="Rectangle 7"/>
          <p:cNvSpPr>
            <a:spLocks noGrp="1" noChangeArrowheads="1"/>
          </p:cNvSpPr>
          <p:nvPr>
            <p:ph type="sldNum" sz="quarter" idx="5"/>
          </p:nvPr>
        </p:nvSpPr>
        <p:spPr>
          <a:noFill/>
        </p:spPr>
        <p:txBody>
          <a:bodyPr/>
          <a:lstStyle/>
          <a:p>
            <a:fld id="{451C1F43-1B54-48D2-B2FC-813525962467}" type="slidenum">
              <a:rPr lang="en-US"/>
              <a:pPr/>
              <a:t>2</a:t>
            </a:fld>
            <a:endParaRPr lang="en-US"/>
          </a:p>
        </p:txBody>
      </p:sp>
      <p:sp>
        <p:nvSpPr>
          <p:cNvPr id="44035" name="Rectangle 2"/>
          <p:cNvSpPr>
            <a:spLocks noGrp="1" noRot="1" noChangeAspect="1" noChangeArrowheads="1" noTextEdit="1"/>
          </p:cNvSpPr>
          <p:nvPr>
            <p:ph type="sldImg"/>
          </p:nvPr>
        </p:nvSpPr>
        <p:spPr>
          <a:ln/>
        </p:spPr>
      </p:sp>
      <p:sp>
        <p:nvSpPr>
          <p:cNvPr id="44036" name="Rectangle 3"/>
          <p:cNvSpPr>
            <a:spLocks noGrp="1" noChangeArrowheads="1"/>
          </p:cNvSpPr>
          <p:nvPr>
            <p:ph type="body" idx="1"/>
          </p:nvPr>
        </p:nvSpPr>
        <p:spPr>
          <a:xfrm>
            <a:off x="685800" y="4343400"/>
            <a:ext cx="5486400" cy="4114800"/>
          </a:xfrm>
          <a:noFill/>
          <a:ln/>
        </p:spPr>
        <p:txBody>
          <a:bodyPr/>
          <a:lstStyle/>
          <a:p>
            <a:pPr eaLnBrk="1" hangingPunct="1"/>
            <a:endParaRPr lang="en-US" smtClean="0"/>
          </a:p>
        </p:txBody>
      </p:sp>
    </p:spTree>
    <p:extLst>
      <p:ext uri="{BB962C8B-B14F-4D97-AF65-F5344CB8AC3E}">
        <p14:creationId xmlns:p14="http://schemas.microsoft.com/office/powerpoint/2010/main" val="2701828026"/>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1B22E9C5-C6F3-4BE0-929A-C765753ADB6E}" type="slidenum">
              <a:rPr lang="en-US">
                <a:solidFill>
                  <a:srgbClr val="000000"/>
                </a:solidFill>
              </a:rPr>
              <a:pPr>
                <a:defRPr/>
              </a:pPr>
              <a:t>4</a:t>
            </a:fld>
            <a:endParaRPr lang="en-US">
              <a:solidFill>
                <a:srgbClr val="000000"/>
              </a:solidFill>
            </a:endParaRPr>
          </a:p>
        </p:txBody>
      </p:sp>
    </p:spTree>
    <p:extLst>
      <p:ext uri="{BB962C8B-B14F-4D97-AF65-F5344CB8AC3E}">
        <p14:creationId xmlns:p14="http://schemas.microsoft.com/office/powerpoint/2010/main" val="397089207"/>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02" name="Rectangle 7"/>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fld id="{FF4DBE8D-13D7-481D-B351-FEB9C881D724}" type="slidenum">
              <a:rPr lang="en-US" smtClean="0">
                <a:solidFill>
                  <a:srgbClr val="000000"/>
                </a:solidFill>
              </a:rPr>
              <a:pPr eaLnBrk="1" hangingPunct="1"/>
              <a:t>5</a:t>
            </a:fld>
            <a:endParaRPr lang="en-US" smtClean="0">
              <a:solidFill>
                <a:srgbClr val="000000"/>
              </a:solidFill>
            </a:endParaRPr>
          </a:p>
        </p:txBody>
      </p:sp>
      <p:sp>
        <p:nvSpPr>
          <p:cNvPr id="51203" name="Rectangle 2"/>
          <p:cNvSpPr>
            <a:spLocks noGrp="1" noRot="1" noChangeAspect="1" noChangeArrowheads="1" noTextEdit="1"/>
          </p:cNvSpPr>
          <p:nvPr>
            <p:ph type="sldImg"/>
          </p:nvPr>
        </p:nvSpPr>
        <p:spPr>
          <a:ln/>
        </p:spPr>
      </p:sp>
      <p:sp>
        <p:nvSpPr>
          <p:cNvPr id="51204"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r>
              <a:rPr lang="en-US" dirty="0" smtClean="0">
                <a:latin typeface="Arial" pitchFamily="34" charset="0"/>
              </a:rPr>
              <a:t>Pay attention to low-threshold neurons vs. high-threshold.  Define low-threshold as active</a:t>
            </a:r>
            <a:r>
              <a:rPr lang="en-US" baseline="0" dirty="0" smtClean="0">
                <a:latin typeface="Arial" pitchFamily="34" charset="0"/>
              </a:rPr>
              <a:t> for all eye positions. </a:t>
            </a:r>
            <a:r>
              <a:rPr lang="en-US" dirty="0" smtClean="0">
                <a:latin typeface="Arial" pitchFamily="34" charset="0"/>
              </a:rPr>
              <a:t>don’t comment on model yet!.</a:t>
            </a:r>
          </a:p>
        </p:txBody>
      </p:sp>
    </p:spTree>
    <p:extLst>
      <p:ext uri="{BB962C8B-B14F-4D97-AF65-F5344CB8AC3E}">
        <p14:creationId xmlns:p14="http://schemas.microsoft.com/office/powerpoint/2010/main" val="925997307"/>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2226" name="Rectangle 7"/>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fld id="{21C2AC87-9FAA-489B-8162-1FF63A447723}" type="slidenum">
              <a:rPr lang="en-US" smtClean="0">
                <a:solidFill>
                  <a:prstClr val="black"/>
                </a:solidFill>
              </a:rPr>
              <a:pPr eaLnBrk="1" hangingPunct="1"/>
              <a:t>6</a:t>
            </a:fld>
            <a:endParaRPr lang="en-US" smtClean="0">
              <a:solidFill>
                <a:prstClr val="black"/>
              </a:solidFill>
            </a:endParaRPr>
          </a:p>
        </p:txBody>
      </p:sp>
      <p:sp>
        <p:nvSpPr>
          <p:cNvPr id="52227" name="Rectangle 2"/>
          <p:cNvSpPr>
            <a:spLocks noGrp="1" noRot="1" noChangeAspect="1" noChangeArrowheads="1" noTextEdit="1"/>
          </p:cNvSpPr>
          <p:nvPr>
            <p:ph type="sldImg"/>
          </p:nvPr>
        </p:nvSpPr>
        <p:spPr>
          <a:ln/>
        </p:spPr>
      </p:sp>
      <p:sp>
        <p:nvSpPr>
          <p:cNvPr id="52228"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r>
              <a:rPr lang="en-US" smtClean="0">
                <a:latin typeface="Arial" pitchFamily="34" charset="0"/>
              </a:rPr>
              <a:t>This architecture has also suggested how firing can be maintained in the absence of input:</a:t>
            </a:r>
          </a:p>
          <a:p>
            <a:pPr eaLnBrk="1" hangingPunct="1"/>
            <a:r>
              <a:rPr lang="en-US" smtClean="0">
                <a:latin typeface="Arial" pitchFamily="34" charset="0"/>
              </a:rPr>
              <a:t>Typical story: 2 sources of positive feedback, rec. excit. &amp; mutual inhibition.  </a:t>
            </a:r>
          </a:p>
        </p:txBody>
      </p:sp>
    </p:spTree>
    <p:extLst>
      <p:ext uri="{BB962C8B-B14F-4D97-AF65-F5344CB8AC3E}">
        <p14:creationId xmlns:p14="http://schemas.microsoft.com/office/powerpoint/2010/main" val="708326123"/>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6082" name="Rectangle 7"/>
          <p:cNvSpPr>
            <a:spLocks noGrp="1" noChangeArrowheads="1"/>
          </p:cNvSpPr>
          <p:nvPr>
            <p:ph type="sldNum" sz="quarter" idx="5"/>
          </p:nvPr>
        </p:nvSpPr>
        <p:spPr>
          <a:noFill/>
        </p:spPr>
        <p:txBody>
          <a:bodyPr/>
          <a:lstStyle/>
          <a:p>
            <a:fld id="{834B5482-71E6-4357-B692-DB2567BCDDB9}" type="slidenum">
              <a:rPr lang="en-US"/>
              <a:pPr/>
              <a:t>7</a:t>
            </a:fld>
            <a:endParaRPr lang="en-US"/>
          </a:p>
        </p:txBody>
      </p:sp>
      <p:sp>
        <p:nvSpPr>
          <p:cNvPr id="46083" name="Rectangle 2"/>
          <p:cNvSpPr>
            <a:spLocks noGrp="1" noRot="1" noChangeAspect="1" noChangeArrowheads="1" noTextEdit="1"/>
          </p:cNvSpPr>
          <p:nvPr>
            <p:ph type="sldImg"/>
          </p:nvPr>
        </p:nvSpPr>
        <p:spPr>
          <a:ln/>
        </p:spPr>
      </p:sp>
      <p:sp>
        <p:nvSpPr>
          <p:cNvPr id="46084"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p14="http://schemas.microsoft.com/office/powerpoint/2010/main" val="3088250611"/>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sz="1400" dirty="0" smtClean="0">
                <a:solidFill>
                  <a:srgbClr val="FFFF99"/>
                </a:solidFill>
              </a:rPr>
              <a:t>Note: skipped issue of noise:</a:t>
            </a:r>
            <a:r>
              <a:rPr lang="en-US" sz="1400" baseline="0" dirty="0" smtClean="0">
                <a:solidFill>
                  <a:srgbClr val="FFFF99"/>
                </a:solidFill>
              </a:rPr>
              <a:t> see Lim &amp; Goldman, Neural Comp. and Ganguli/Huh/Sompolinsky PNAS</a:t>
            </a:r>
          </a:p>
        </p:txBody>
      </p:sp>
      <p:sp>
        <p:nvSpPr>
          <p:cNvPr id="4" name="Slide Number Placeholder 3"/>
          <p:cNvSpPr>
            <a:spLocks noGrp="1"/>
          </p:cNvSpPr>
          <p:nvPr>
            <p:ph type="sldNum" sz="quarter" idx="10"/>
          </p:nvPr>
        </p:nvSpPr>
        <p:spPr/>
        <p:txBody>
          <a:bodyPr/>
          <a:lstStyle/>
          <a:p>
            <a:pPr>
              <a:defRPr/>
            </a:pPr>
            <a:fld id="{0C1674CB-56E1-40F0-80A7-7B3DB3FDE07E}" type="slidenum">
              <a:rPr lang="en-US" smtClean="0"/>
              <a:pPr>
                <a:defRPr/>
              </a:pPr>
              <a:t>10</a:t>
            </a:fld>
            <a:endParaRPr lang="en-US"/>
          </a:p>
        </p:txBody>
      </p:sp>
    </p:spTree>
    <p:extLst>
      <p:ext uri="{BB962C8B-B14F-4D97-AF65-F5344CB8AC3E}">
        <p14:creationId xmlns:p14="http://schemas.microsoft.com/office/powerpoint/2010/main" val="2999387263"/>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Note: if</a:t>
            </a:r>
            <a:r>
              <a:rPr lang="en-US" baseline="0" dirty="0" smtClean="0"/>
              <a:t> tau’s unequal, divide RHS by tau, then combine -1/tau * r term and Sum[</a:t>
            </a:r>
            <a:r>
              <a:rPr lang="en-US" baseline="0" dirty="0" err="1" smtClean="0"/>
              <a:t>W_ij</a:t>
            </a:r>
            <a:r>
              <a:rPr lang="en-US" baseline="0" dirty="0" smtClean="0"/>
              <a:t>*r] term to give M*r term.  Note that one can think of the -1/tau*r term as intrinsic negative feedback in the sense that high firing rates tend to return to zero.  Viewed this way, the condition of integration is no net feedback (including this intrinsic negative feedback), so that the overall condition for persistent activity &amp; integration is lambda = 0 (rather than lambda = 1, which was the condition to overcome the intrinsic leakiness described by the –r term).</a:t>
            </a:r>
            <a:endParaRPr lang="en-US" dirty="0"/>
          </a:p>
        </p:txBody>
      </p:sp>
      <p:sp>
        <p:nvSpPr>
          <p:cNvPr id="4" name="Slide Number Placeholder 3"/>
          <p:cNvSpPr>
            <a:spLocks noGrp="1"/>
          </p:cNvSpPr>
          <p:nvPr>
            <p:ph type="sldNum" sz="quarter" idx="10"/>
          </p:nvPr>
        </p:nvSpPr>
        <p:spPr/>
        <p:txBody>
          <a:bodyPr/>
          <a:lstStyle/>
          <a:p>
            <a:pPr>
              <a:defRPr/>
            </a:pPr>
            <a:fld id="{0C1674CB-56E1-40F0-80A7-7B3DB3FDE07E}" type="slidenum">
              <a:rPr lang="en-US" smtClean="0"/>
              <a:pPr>
                <a:defRPr/>
              </a:pPr>
              <a:t>11</a:t>
            </a:fld>
            <a:endParaRPr lang="en-US"/>
          </a:p>
        </p:txBody>
      </p:sp>
    </p:spTree>
    <p:extLst>
      <p:ext uri="{BB962C8B-B14F-4D97-AF65-F5344CB8AC3E}">
        <p14:creationId xmlns:p14="http://schemas.microsoft.com/office/powerpoint/2010/main" val="3452457459"/>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02" name="Rectangle 7"/>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fld id="{FF4DBE8D-13D7-481D-B351-FEB9C881D724}" type="slidenum">
              <a:rPr lang="en-US" smtClean="0">
                <a:solidFill>
                  <a:srgbClr val="000000"/>
                </a:solidFill>
              </a:rPr>
              <a:pPr eaLnBrk="1" hangingPunct="1"/>
              <a:t>12</a:t>
            </a:fld>
            <a:endParaRPr lang="en-US" smtClean="0">
              <a:solidFill>
                <a:srgbClr val="000000"/>
              </a:solidFill>
            </a:endParaRPr>
          </a:p>
        </p:txBody>
      </p:sp>
      <p:sp>
        <p:nvSpPr>
          <p:cNvPr id="51203" name="Rectangle 2"/>
          <p:cNvSpPr>
            <a:spLocks noGrp="1" noRot="1" noChangeAspect="1" noChangeArrowheads="1" noTextEdit="1"/>
          </p:cNvSpPr>
          <p:nvPr>
            <p:ph type="sldImg"/>
          </p:nvPr>
        </p:nvSpPr>
        <p:spPr>
          <a:ln/>
        </p:spPr>
      </p:sp>
      <p:sp>
        <p:nvSpPr>
          <p:cNvPr id="51204"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en-US" dirty="0" smtClean="0">
              <a:latin typeface="Arial" pitchFamily="34" charset="0"/>
            </a:endParaRPr>
          </a:p>
        </p:txBody>
      </p:sp>
    </p:spTree>
    <p:extLst>
      <p:ext uri="{BB962C8B-B14F-4D97-AF65-F5344CB8AC3E}">
        <p14:creationId xmlns:p14="http://schemas.microsoft.com/office/powerpoint/2010/main" val="3503340214"/>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7106" name="Rectangle 7"/>
          <p:cNvSpPr>
            <a:spLocks noGrp="1" noChangeArrowheads="1"/>
          </p:cNvSpPr>
          <p:nvPr>
            <p:ph type="sldNum" sz="quarter" idx="5"/>
          </p:nvPr>
        </p:nvSpPr>
        <p:spPr>
          <a:noFill/>
        </p:spPr>
        <p:txBody>
          <a:bodyPr/>
          <a:lstStyle/>
          <a:p>
            <a:fld id="{32628D41-0D29-420F-98B6-6FDA15B7A536}" type="slidenum">
              <a:rPr lang="en-US" smtClean="0">
                <a:solidFill>
                  <a:prstClr val="black"/>
                </a:solidFill>
              </a:rPr>
              <a:pPr/>
              <a:t>13</a:t>
            </a:fld>
            <a:endParaRPr lang="en-US" smtClean="0">
              <a:solidFill>
                <a:prstClr val="black"/>
              </a:solidFill>
            </a:endParaRPr>
          </a:p>
        </p:txBody>
      </p:sp>
      <p:sp>
        <p:nvSpPr>
          <p:cNvPr id="47107" name="Rectangle 2"/>
          <p:cNvSpPr>
            <a:spLocks noGrp="1" noRot="1" noChangeAspect="1" noChangeArrowheads="1" noTextEdit="1"/>
          </p:cNvSpPr>
          <p:nvPr>
            <p:ph type="sldImg"/>
          </p:nvPr>
        </p:nvSpPr>
        <p:spPr>
          <a:ln/>
        </p:spPr>
      </p:sp>
      <p:sp>
        <p:nvSpPr>
          <p:cNvPr id="47108" name="Rectangle 3"/>
          <p:cNvSpPr>
            <a:spLocks noGrp="1" noChangeArrowheads="1"/>
          </p:cNvSpPr>
          <p:nvPr>
            <p:ph type="body" idx="1"/>
          </p:nvPr>
        </p:nvSpPr>
        <p:spPr>
          <a:noFill/>
          <a:ln/>
        </p:spPr>
        <p:txBody>
          <a:bodyPr/>
          <a:lstStyle/>
          <a:p>
            <a:pPr eaLnBrk="1" hangingPunct="1"/>
            <a:r>
              <a:rPr lang="en-US" dirty="0" smtClean="0"/>
              <a:t>explain all terms in model, note that also (not shown) have nonlinearity</a:t>
            </a:r>
            <a:r>
              <a:rPr lang="en-US" baseline="0" dirty="0" smtClean="0"/>
              <a:t> that enforces rates &gt; 0</a:t>
            </a:r>
            <a:endParaRPr lang="en-US" dirty="0" smtClean="0"/>
          </a:p>
        </p:txBody>
      </p:sp>
    </p:spTree>
    <p:extLst>
      <p:ext uri="{BB962C8B-B14F-4D97-AF65-F5344CB8AC3E}">
        <p14:creationId xmlns:p14="http://schemas.microsoft.com/office/powerpoint/2010/main" val="1330569482"/>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8130" name="Rectangle 7"/>
          <p:cNvSpPr>
            <a:spLocks noGrp="1" noChangeArrowheads="1"/>
          </p:cNvSpPr>
          <p:nvPr>
            <p:ph type="sldNum" sz="quarter" idx="5"/>
          </p:nvPr>
        </p:nvSpPr>
        <p:spPr>
          <a:noFill/>
        </p:spPr>
        <p:txBody>
          <a:bodyPr/>
          <a:lstStyle/>
          <a:p>
            <a:fld id="{57C7DF4C-59EA-4082-8EC5-62CED2C096A3}" type="slidenum">
              <a:rPr lang="en-US" smtClean="0">
                <a:solidFill>
                  <a:prstClr val="black"/>
                </a:solidFill>
              </a:rPr>
              <a:pPr/>
              <a:t>14</a:t>
            </a:fld>
            <a:endParaRPr lang="en-US" smtClean="0">
              <a:solidFill>
                <a:prstClr val="black"/>
              </a:solidFill>
            </a:endParaRPr>
          </a:p>
        </p:txBody>
      </p:sp>
      <p:sp>
        <p:nvSpPr>
          <p:cNvPr id="48131" name="Rectangle 2"/>
          <p:cNvSpPr>
            <a:spLocks noGrp="1" noRot="1" noChangeAspect="1" noChangeArrowheads="1" noTextEdit="1"/>
          </p:cNvSpPr>
          <p:nvPr>
            <p:ph type="sldImg"/>
          </p:nvPr>
        </p:nvSpPr>
        <p:spPr>
          <a:ln/>
        </p:spPr>
      </p:sp>
      <p:sp>
        <p:nvSpPr>
          <p:cNvPr id="48132" name="Rectangle 3"/>
          <p:cNvSpPr>
            <a:spLocks noGrp="1" noChangeArrowheads="1"/>
          </p:cNvSpPr>
          <p:nvPr>
            <p:ph type="body" idx="1"/>
          </p:nvPr>
        </p:nvSpPr>
        <p:spPr>
          <a:noFill/>
          <a:ln/>
        </p:spPr>
        <p:txBody>
          <a:bodyPr/>
          <a:lstStyle/>
          <a:p>
            <a:pPr eaLnBrk="1" hangingPunct="1"/>
            <a:r>
              <a:rPr lang="en-US" dirty="0" smtClean="0"/>
              <a:t>Will focus first on steady-state behavior (not showing dynamics of approach to these steady-state values).  Note</a:t>
            </a:r>
            <a:r>
              <a:rPr lang="en-US" baseline="0" dirty="0" smtClean="0"/>
              <a:t> that generally can’t solve exact dynamics for nonlinear equations.</a:t>
            </a:r>
            <a:endParaRPr lang="en-US" dirty="0" smtClean="0"/>
          </a:p>
        </p:txBody>
      </p:sp>
    </p:spTree>
    <p:extLst>
      <p:ext uri="{BB962C8B-B14F-4D97-AF65-F5344CB8AC3E}">
        <p14:creationId xmlns:p14="http://schemas.microsoft.com/office/powerpoint/2010/main" val="956345211"/>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For each neuron,</a:t>
            </a:r>
            <a:r>
              <a:rPr lang="en-US" baseline="0" dirty="0" smtClean="0"/>
              <a:t> equation is of the form  </a:t>
            </a:r>
            <a:r>
              <a:rPr lang="en-US" dirty="0" smtClean="0"/>
              <a:t>f = W</a:t>
            </a:r>
            <a:r>
              <a:rPr lang="en-US" baseline="0" dirty="0" smtClean="0"/>
              <a:t>.</a:t>
            </a:r>
            <a:r>
              <a:rPr lang="en-US" dirty="0" smtClean="0"/>
              <a:t>s + T  (could write this on the board)</a:t>
            </a:r>
            <a:endParaRPr lang="en-US" dirty="0"/>
          </a:p>
        </p:txBody>
      </p:sp>
      <p:sp>
        <p:nvSpPr>
          <p:cNvPr id="4" name="Slide Number Placeholder 3"/>
          <p:cNvSpPr>
            <a:spLocks noGrp="1"/>
          </p:cNvSpPr>
          <p:nvPr>
            <p:ph type="sldNum" sz="quarter" idx="10"/>
          </p:nvPr>
        </p:nvSpPr>
        <p:spPr/>
        <p:txBody>
          <a:bodyPr/>
          <a:lstStyle/>
          <a:p>
            <a:pPr>
              <a:defRPr/>
            </a:pPr>
            <a:fld id="{0C1674CB-56E1-40F0-80A7-7B3DB3FDE07E}" type="slidenum">
              <a:rPr lang="en-US" smtClean="0"/>
              <a:pPr>
                <a:defRPr/>
              </a:pPr>
              <a:t>15</a:t>
            </a:fld>
            <a:endParaRPr lang="en-US"/>
          </a:p>
        </p:txBody>
      </p:sp>
    </p:spTree>
    <p:extLst>
      <p:ext uri="{BB962C8B-B14F-4D97-AF65-F5344CB8AC3E}">
        <p14:creationId xmlns:p14="http://schemas.microsoft.com/office/powerpoint/2010/main" val="969718342"/>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For each neuron,</a:t>
            </a:r>
            <a:r>
              <a:rPr lang="en-US" baseline="0" dirty="0" smtClean="0"/>
              <a:t> equation is of the form  </a:t>
            </a:r>
            <a:r>
              <a:rPr lang="en-US" dirty="0" smtClean="0"/>
              <a:t>f = W</a:t>
            </a:r>
            <a:r>
              <a:rPr lang="en-US" baseline="0" dirty="0" smtClean="0"/>
              <a:t>.</a:t>
            </a:r>
            <a:r>
              <a:rPr lang="en-US" dirty="0" smtClean="0"/>
              <a:t>s + T  (could write this on the board)</a:t>
            </a:r>
            <a:endParaRPr lang="en-US" dirty="0"/>
          </a:p>
        </p:txBody>
      </p:sp>
      <p:sp>
        <p:nvSpPr>
          <p:cNvPr id="4" name="Slide Number Placeholder 3"/>
          <p:cNvSpPr>
            <a:spLocks noGrp="1"/>
          </p:cNvSpPr>
          <p:nvPr>
            <p:ph type="sldNum" sz="quarter" idx="10"/>
          </p:nvPr>
        </p:nvSpPr>
        <p:spPr/>
        <p:txBody>
          <a:bodyPr/>
          <a:lstStyle/>
          <a:p>
            <a:pPr>
              <a:defRPr/>
            </a:pPr>
            <a:fld id="{0C1674CB-56E1-40F0-80A7-7B3DB3FDE07E}" type="slidenum">
              <a:rPr lang="en-US" smtClean="0"/>
              <a:pPr>
                <a:defRPr/>
              </a:pPr>
              <a:t>16</a:t>
            </a:fld>
            <a:endParaRPr lang="en-US"/>
          </a:p>
        </p:txBody>
      </p:sp>
    </p:spTree>
    <p:extLst>
      <p:ext uri="{BB962C8B-B14F-4D97-AF65-F5344CB8AC3E}">
        <p14:creationId xmlns:p14="http://schemas.microsoft.com/office/powerpoint/2010/main" val="1674207068"/>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For each neuron,</a:t>
            </a:r>
            <a:r>
              <a:rPr lang="en-US" baseline="0" dirty="0" smtClean="0"/>
              <a:t> equation is of the form  </a:t>
            </a:r>
            <a:r>
              <a:rPr lang="en-US" dirty="0" smtClean="0"/>
              <a:t>f = W</a:t>
            </a:r>
            <a:r>
              <a:rPr lang="en-US" baseline="0" dirty="0" smtClean="0"/>
              <a:t>.</a:t>
            </a:r>
            <a:r>
              <a:rPr lang="en-US" dirty="0" smtClean="0"/>
              <a:t>s + T  (could write this on the board)</a:t>
            </a:r>
            <a:endParaRPr lang="en-US" dirty="0"/>
          </a:p>
        </p:txBody>
      </p:sp>
      <p:sp>
        <p:nvSpPr>
          <p:cNvPr id="4" name="Slide Number Placeholder 3"/>
          <p:cNvSpPr>
            <a:spLocks noGrp="1"/>
          </p:cNvSpPr>
          <p:nvPr>
            <p:ph type="sldNum" sz="quarter" idx="10"/>
          </p:nvPr>
        </p:nvSpPr>
        <p:spPr/>
        <p:txBody>
          <a:bodyPr/>
          <a:lstStyle/>
          <a:p>
            <a:pPr>
              <a:defRPr/>
            </a:pPr>
            <a:fld id="{0C1674CB-56E1-40F0-80A7-7B3DB3FDE07E}" type="slidenum">
              <a:rPr lang="en-US" smtClean="0"/>
              <a:pPr>
                <a:defRPr/>
              </a:pPr>
              <a:t>17</a:t>
            </a:fld>
            <a:endParaRPr lang="en-US"/>
          </a:p>
        </p:txBody>
      </p:sp>
    </p:spTree>
    <p:extLst>
      <p:ext uri="{BB962C8B-B14F-4D97-AF65-F5344CB8AC3E}">
        <p14:creationId xmlns:p14="http://schemas.microsoft.com/office/powerpoint/2010/main" val="1662977800"/>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For each neuron,</a:t>
            </a:r>
            <a:r>
              <a:rPr lang="en-US" baseline="0" dirty="0" smtClean="0"/>
              <a:t> equation is of the form  </a:t>
            </a:r>
            <a:r>
              <a:rPr lang="en-US" dirty="0" smtClean="0"/>
              <a:t>f = W</a:t>
            </a:r>
            <a:r>
              <a:rPr lang="en-US" baseline="0" dirty="0" smtClean="0"/>
              <a:t>.</a:t>
            </a:r>
            <a:r>
              <a:rPr lang="en-US" dirty="0" smtClean="0"/>
              <a:t>s + T  (could write this on the board)</a:t>
            </a:r>
            <a:endParaRPr lang="en-US" dirty="0"/>
          </a:p>
        </p:txBody>
      </p:sp>
      <p:sp>
        <p:nvSpPr>
          <p:cNvPr id="4" name="Slide Number Placeholder 3"/>
          <p:cNvSpPr>
            <a:spLocks noGrp="1"/>
          </p:cNvSpPr>
          <p:nvPr>
            <p:ph type="sldNum" sz="quarter" idx="10"/>
          </p:nvPr>
        </p:nvSpPr>
        <p:spPr/>
        <p:txBody>
          <a:bodyPr/>
          <a:lstStyle/>
          <a:p>
            <a:pPr>
              <a:defRPr/>
            </a:pPr>
            <a:fld id="{0C1674CB-56E1-40F0-80A7-7B3DB3FDE07E}" type="slidenum">
              <a:rPr lang="en-US" smtClean="0"/>
              <a:pPr>
                <a:defRPr/>
              </a:pPr>
              <a:t>18</a:t>
            </a:fld>
            <a:endParaRPr lang="en-US"/>
          </a:p>
        </p:txBody>
      </p:sp>
    </p:spTree>
    <p:extLst>
      <p:ext uri="{BB962C8B-B14F-4D97-AF65-F5344CB8AC3E}">
        <p14:creationId xmlns:p14="http://schemas.microsoft.com/office/powerpoint/2010/main" val="2276735278"/>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At end of slide: We next wanted to know</a:t>
            </a:r>
            <a:r>
              <a:rPr lang="en-US" baseline="0" dirty="0" smtClean="0"/>
              <a:t> what the essential macroscopic structure, and microcircuit architecture of this network is.  Before showing you our results, I want to show you the key experiment constraining this architecture. If asked, note that top cell received strong direct saccadic input (hence pulses at times of saccadic), unlike lower left cell.</a:t>
            </a:r>
            <a:endParaRPr lang="en-US" dirty="0"/>
          </a:p>
        </p:txBody>
      </p:sp>
      <p:sp>
        <p:nvSpPr>
          <p:cNvPr id="4" name="Slide Number Placeholder 3"/>
          <p:cNvSpPr>
            <a:spLocks noGrp="1"/>
          </p:cNvSpPr>
          <p:nvPr>
            <p:ph type="sldNum" sz="quarter" idx="10"/>
          </p:nvPr>
        </p:nvSpPr>
        <p:spPr/>
        <p:txBody>
          <a:bodyPr/>
          <a:lstStyle/>
          <a:p>
            <a:pPr>
              <a:defRPr/>
            </a:pPr>
            <a:fld id="{1B22E9C5-C6F3-4BE0-929A-C765753ADB6E}" type="slidenum">
              <a:rPr lang="en-US" smtClean="0">
                <a:solidFill>
                  <a:prstClr val="black"/>
                </a:solidFill>
              </a:rPr>
              <a:pPr>
                <a:defRPr/>
              </a:pPr>
              <a:t>19</a:t>
            </a:fld>
            <a:endParaRPr lang="en-US">
              <a:solidFill>
                <a:prstClr val="black"/>
              </a:solidFill>
            </a:endParaRPr>
          </a:p>
        </p:txBody>
      </p:sp>
    </p:spTree>
    <p:extLst>
      <p:ext uri="{BB962C8B-B14F-4D97-AF65-F5344CB8AC3E}">
        <p14:creationId xmlns:p14="http://schemas.microsoft.com/office/powerpoint/2010/main" val="1975874765"/>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both</a:t>
            </a:r>
            <a:r>
              <a:rPr lang="en-US" baseline="0" dirty="0" smtClean="0"/>
              <a:t> of above are for the same synaptic nonlinearity.  </a:t>
            </a:r>
            <a:endParaRPr lang="en-US" dirty="0"/>
          </a:p>
        </p:txBody>
      </p:sp>
      <p:sp>
        <p:nvSpPr>
          <p:cNvPr id="4" name="Slide Number Placeholder 3"/>
          <p:cNvSpPr>
            <a:spLocks noGrp="1"/>
          </p:cNvSpPr>
          <p:nvPr>
            <p:ph type="sldNum" sz="quarter" idx="10"/>
          </p:nvPr>
        </p:nvSpPr>
        <p:spPr/>
        <p:txBody>
          <a:bodyPr/>
          <a:lstStyle/>
          <a:p>
            <a:pPr>
              <a:defRPr/>
            </a:pPr>
            <a:fld id="{1B22E9C5-C6F3-4BE0-929A-C765753ADB6E}" type="slidenum">
              <a:rPr lang="en-US" smtClean="0">
                <a:solidFill>
                  <a:prstClr val="black"/>
                </a:solidFill>
              </a:rPr>
              <a:pPr>
                <a:defRPr/>
              </a:pPr>
              <a:t>20</a:t>
            </a:fld>
            <a:endParaRPr lang="en-US">
              <a:solidFill>
                <a:prstClr val="black"/>
              </a:solidFill>
            </a:endParaRPr>
          </a:p>
        </p:txBody>
      </p:sp>
    </p:spTree>
    <p:extLst>
      <p:ext uri="{BB962C8B-B14F-4D97-AF65-F5344CB8AC3E}">
        <p14:creationId xmlns:p14="http://schemas.microsoft.com/office/powerpoint/2010/main" val="1610290349"/>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02" name="Rectangle 7"/>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fld id="{FF4DBE8D-13D7-481D-B351-FEB9C881D724}" type="slidenum">
              <a:rPr lang="en-US" smtClean="0">
                <a:solidFill>
                  <a:srgbClr val="000000"/>
                </a:solidFill>
              </a:rPr>
              <a:pPr eaLnBrk="1" hangingPunct="1"/>
              <a:t>21</a:t>
            </a:fld>
            <a:endParaRPr lang="en-US" smtClean="0">
              <a:solidFill>
                <a:srgbClr val="000000"/>
              </a:solidFill>
            </a:endParaRPr>
          </a:p>
        </p:txBody>
      </p:sp>
      <p:sp>
        <p:nvSpPr>
          <p:cNvPr id="51203" name="Rectangle 2"/>
          <p:cNvSpPr>
            <a:spLocks noGrp="1" noRot="1" noChangeAspect="1" noChangeArrowheads="1" noTextEdit="1"/>
          </p:cNvSpPr>
          <p:nvPr>
            <p:ph type="sldImg"/>
          </p:nvPr>
        </p:nvSpPr>
        <p:spPr>
          <a:ln/>
        </p:spPr>
      </p:sp>
      <p:sp>
        <p:nvSpPr>
          <p:cNvPr id="51204"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en-US" dirty="0" smtClean="0">
              <a:latin typeface="Arial" pitchFamily="34" charset="0"/>
            </a:endParaRPr>
          </a:p>
        </p:txBody>
      </p:sp>
    </p:spTree>
    <p:extLst>
      <p:ext uri="{BB962C8B-B14F-4D97-AF65-F5344CB8AC3E}">
        <p14:creationId xmlns:p14="http://schemas.microsoft.com/office/powerpoint/2010/main" val="294686405"/>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Each model neuron has 3 spikes per burst and nearly identical bursting rate, as well as similar waveform.  Note that</a:t>
            </a:r>
            <a:r>
              <a:rPr lang="en-US" baseline="0" dirty="0" smtClean="0"/>
              <a:t> this model came from the </a:t>
            </a:r>
            <a:r>
              <a:rPr lang="en-US" baseline="0" dirty="0" err="1" smtClean="0"/>
              <a:t>stomatogastric</a:t>
            </a:r>
            <a:r>
              <a:rPr lang="en-US" baseline="0" dirty="0" smtClean="0"/>
              <a:t> gastric ganglion in which *experimentally*, the same identified neuron varies from preparation to preparation by factors of 2-4 in each of its </a:t>
            </a:r>
            <a:r>
              <a:rPr lang="en-US" baseline="0" dirty="0" err="1" smtClean="0"/>
              <a:t>conductances</a:t>
            </a:r>
            <a:r>
              <a:rPr lang="en-US" baseline="0" dirty="0" smtClean="0"/>
              <a:t>…so the “sloppiness” isn’t just a property of the model fit, but rather appears to be fundamentally a property of biological (and other) systems that do not hold their exact parameter values constant, but more likely maintain only their final output (and perhaps some other properties like robustness to commonly experienced sources of noise or perturbations)</a:t>
            </a:r>
            <a:endParaRPr lang="en-US" dirty="0"/>
          </a:p>
        </p:txBody>
      </p:sp>
      <p:sp>
        <p:nvSpPr>
          <p:cNvPr id="4" name="Slide Number Placeholder 3"/>
          <p:cNvSpPr>
            <a:spLocks noGrp="1"/>
          </p:cNvSpPr>
          <p:nvPr>
            <p:ph type="sldNum" sz="quarter" idx="10"/>
          </p:nvPr>
        </p:nvSpPr>
        <p:spPr/>
        <p:txBody>
          <a:bodyPr/>
          <a:lstStyle/>
          <a:p>
            <a:pPr>
              <a:defRPr/>
            </a:pPr>
            <a:fld id="{1B22E9C5-C6F3-4BE0-929A-C765753ADB6E}" type="slidenum">
              <a:rPr lang="en-US" smtClean="0">
                <a:solidFill>
                  <a:srgbClr val="000000"/>
                </a:solidFill>
              </a:rPr>
              <a:pPr>
                <a:defRPr/>
              </a:pPr>
              <a:t>22</a:t>
            </a:fld>
            <a:endParaRPr lang="en-US">
              <a:solidFill>
                <a:srgbClr val="000000"/>
              </a:solidFill>
            </a:endParaRPr>
          </a:p>
        </p:txBody>
      </p:sp>
    </p:spTree>
    <p:extLst>
      <p:ext uri="{BB962C8B-B14F-4D97-AF65-F5344CB8AC3E}">
        <p14:creationId xmlns:p14="http://schemas.microsoft.com/office/powerpoint/2010/main" val="1433224094"/>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Each model neuron has 3 spikes per burst and nearly identical bursting rate, as well as similar waveform.  Note that</a:t>
            </a:r>
            <a:r>
              <a:rPr lang="en-US" baseline="0" dirty="0" smtClean="0"/>
              <a:t> this model came from the </a:t>
            </a:r>
            <a:r>
              <a:rPr lang="en-US" baseline="0" dirty="0" err="1" smtClean="0"/>
              <a:t>stomatogastric</a:t>
            </a:r>
            <a:r>
              <a:rPr lang="en-US" baseline="0" dirty="0" smtClean="0"/>
              <a:t> gastric ganglion in which *experimentally*, the same identified neuron varies from preparation to preparation by factors of 2-4 in each of its </a:t>
            </a:r>
            <a:r>
              <a:rPr lang="en-US" baseline="0" dirty="0" err="1" smtClean="0"/>
              <a:t>conductances</a:t>
            </a:r>
            <a:r>
              <a:rPr lang="en-US" baseline="0" dirty="0" smtClean="0"/>
              <a:t>…so the “sloppiness” isn’t just a property of the model fit, but rather appears to be fundamentally a property of biological (and other) systems that do not hold their exact parameter values constant, but more likely maintain only their final output (and perhaps some other properties like robustness to commonly experienced sources of noise or perturbations)</a:t>
            </a:r>
            <a:endParaRPr lang="en-US" dirty="0"/>
          </a:p>
        </p:txBody>
      </p:sp>
      <p:sp>
        <p:nvSpPr>
          <p:cNvPr id="4" name="Slide Number Placeholder 3"/>
          <p:cNvSpPr>
            <a:spLocks noGrp="1"/>
          </p:cNvSpPr>
          <p:nvPr>
            <p:ph type="sldNum" sz="quarter" idx="10"/>
          </p:nvPr>
        </p:nvSpPr>
        <p:spPr/>
        <p:txBody>
          <a:bodyPr/>
          <a:lstStyle/>
          <a:p>
            <a:pPr>
              <a:defRPr/>
            </a:pPr>
            <a:fld id="{1B22E9C5-C6F3-4BE0-929A-C765753ADB6E}" type="slidenum">
              <a:rPr lang="en-US" smtClean="0">
                <a:solidFill>
                  <a:srgbClr val="000000"/>
                </a:solidFill>
              </a:rPr>
              <a:pPr>
                <a:defRPr/>
              </a:pPr>
              <a:t>23</a:t>
            </a:fld>
            <a:endParaRPr lang="en-US">
              <a:solidFill>
                <a:srgbClr val="000000"/>
              </a:solidFill>
            </a:endParaRPr>
          </a:p>
        </p:txBody>
      </p:sp>
    </p:spTree>
    <p:extLst>
      <p:ext uri="{BB962C8B-B14F-4D97-AF65-F5344CB8AC3E}">
        <p14:creationId xmlns:p14="http://schemas.microsoft.com/office/powerpoint/2010/main" val="3488053035"/>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Note: many statistical packages will compute this Hessian for you.  In probabilistic fitting frameworks (e.g. maximum likelihood with Gaussian noise), the analog of this Hessian is</a:t>
            </a:r>
            <a:r>
              <a:rPr lang="en-US" baseline="0" dirty="0" smtClean="0"/>
              <a:t> the Fisher information matrix.  See papers from J.P. </a:t>
            </a:r>
            <a:r>
              <a:rPr lang="en-US" baseline="0" dirty="0" err="1" smtClean="0"/>
              <a:t>Sethna</a:t>
            </a:r>
            <a:endParaRPr lang="en-US" dirty="0"/>
          </a:p>
        </p:txBody>
      </p:sp>
      <p:sp>
        <p:nvSpPr>
          <p:cNvPr id="4" name="Slide Number Placeholder 3"/>
          <p:cNvSpPr>
            <a:spLocks noGrp="1"/>
          </p:cNvSpPr>
          <p:nvPr>
            <p:ph type="sldNum" sz="quarter" idx="10"/>
          </p:nvPr>
        </p:nvSpPr>
        <p:spPr/>
        <p:txBody>
          <a:bodyPr/>
          <a:lstStyle/>
          <a:p>
            <a:pPr>
              <a:defRPr/>
            </a:pPr>
            <a:fld id="{0C1674CB-56E1-40F0-80A7-7B3DB3FDE07E}" type="slidenum">
              <a:rPr lang="en-US" smtClean="0"/>
              <a:pPr>
                <a:defRPr/>
              </a:pPr>
              <a:t>24</a:t>
            </a:fld>
            <a:endParaRPr lang="en-US"/>
          </a:p>
        </p:txBody>
      </p:sp>
    </p:spTree>
    <p:extLst>
      <p:ext uri="{BB962C8B-B14F-4D97-AF65-F5344CB8AC3E}">
        <p14:creationId xmlns:p14="http://schemas.microsoft.com/office/powerpoint/2010/main" val="2731985764"/>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We could compute the shape of the cost function and find the most sensitive directions/patterns</a:t>
            </a:r>
            <a:r>
              <a:rPr lang="en-US" baseline="0" dirty="0" smtClean="0"/>
              <a:t> of synaptic connectivity.  </a:t>
            </a:r>
            <a:r>
              <a:rPr lang="en-US" dirty="0" smtClean="0"/>
              <a:t>Note that showing for 1 example</a:t>
            </a:r>
            <a:r>
              <a:rPr lang="en-US" baseline="0" dirty="0" smtClean="0"/>
              <a:t> network (top row is class 2)</a:t>
            </a:r>
            <a:endParaRPr lang="en-US" dirty="0"/>
          </a:p>
        </p:txBody>
      </p:sp>
      <p:sp>
        <p:nvSpPr>
          <p:cNvPr id="4" name="Slide Number Placeholder 3"/>
          <p:cNvSpPr>
            <a:spLocks noGrp="1"/>
          </p:cNvSpPr>
          <p:nvPr>
            <p:ph type="sldNum" sz="quarter" idx="10"/>
          </p:nvPr>
        </p:nvSpPr>
        <p:spPr/>
        <p:txBody>
          <a:bodyPr/>
          <a:lstStyle/>
          <a:p>
            <a:pPr>
              <a:defRPr/>
            </a:pPr>
            <a:fld id="{1B22E9C5-C6F3-4BE0-929A-C765753ADB6E}" type="slidenum">
              <a:rPr lang="en-US" smtClean="0">
                <a:solidFill>
                  <a:srgbClr val="000000"/>
                </a:solidFill>
              </a:rPr>
              <a:pPr>
                <a:defRPr/>
              </a:pPr>
              <a:t>26</a:t>
            </a:fld>
            <a:endParaRPr lang="en-US">
              <a:solidFill>
                <a:srgbClr val="000000"/>
              </a:solidFill>
            </a:endParaRPr>
          </a:p>
        </p:txBody>
      </p:sp>
    </p:spTree>
    <p:extLst>
      <p:ext uri="{BB962C8B-B14F-4D97-AF65-F5344CB8AC3E}">
        <p14:creationId xmlns:p14="http://schemas.microsoft.com/office/powerpoint/2010/main" val="2836738368"/>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Note that the 4 most sensitive eigenvectors have</a:t>
            </a:r>
            <a:r>
              <a:rPr lang="en-US" baseline="0" dirty="0" smtClean="0"/>
              <a:t> exponentially small differences</a:t>
            </a:r>
            <a:r>
              <a:rPr lang="en-US" dirty="0" smtClean="0"/>
              <a:t> (note</a:t>
            </a:r>
            <a:r>
              <a:rPr lang="en-US" baseline="0" dirty="0" smtClean="0"/>
              <a:t>: log units).  Transition: topographic circuit has local connectivity…allows possibility that network could maintain many different patterns of activation, depending on how stimulated –OR- to distinguish these possibilities, need to stimulate…we first did this naturally by considering 2 different ways to stimulate circuit)</a:t>
            </a:r>
            <a:endParaRPr lang="en-US" dirty="0"/>
          </a:p>
        </p:txBody>
      </p:sp>
      <p:sp>
        <p:nvSpPr>
          <p:cNvPr id="4" name="Slide Number Placeholder 3"/>
          <p:cNvSpPr>
            <a:spLocks noGrp="1"/>
          </p:cNvSpPr>
          <p:nvPr>
            <p:ph type="sldNum" sz="quarter" idx="10"/>
          </p:nvPr>
        </p:nvSpPr>
        <p:spPr/>
        <p:txBody>
          <a:bodyPr/>
          <a:lstStyle/>
          <a:p>
            <a:pPr>
              <a:defRPr/>
            </a:pPr>
            <a:fld id="{1B22E9C5-C6F3-4BE0-929A-C765753ADB6E}" type="slidenum">
              <a:rPr lang="en-US" smtClean="0">
                <a:solidFill>
                  <a:srgbClr val="000000"/>
                </a:solidFill>
              </a:rPr>
              <a:pPr>
                <a:defRPr/>
              </a:pPr>
              <a:t>27</a:t>
            </a:fld>
            <a:endParaRPr lang="en-US">
              <a:solidFill>
                <a:srgbClr val="000000"/>
              </a:solidFill>
            </a:endParaRPr>
          </a:p>
        </p:txBody>
      </p:sp>
    </p:spTree>
    <p:extLst>
      <p:ext uri="{BB962C8B-B14F-4D97-AF65-F5344CB8AC3E}">
        <p14:creationId xmlns:p14="http://schemas.microsoft.com/office/powerpoint/2010/main" val="2763649159"/>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0C1674CB-56E1-40F0-80A7-7B3DB3FDE07E}" type="slidenum">
              <a:rPr lang="en-US" smtClean="0"/>
              <a:pPr>
                <a:defRPr/>
              </a:pPr>
              <a:t>28</a:t>
            </a:fld>
            <a:endParaRPr lang="en-US"/>
          </a:p>
        </p:txBody>
      </p:sp>
    </p:spTree>
    <p:extLst>
      <p:ext uri="{BB962C8B-B14F-4D97-AF65-F5344CB8AC3E}">
        <p14:creationId xmlns:p14="http://schemas.microsoft.com/office/powerpoint/2010/main" val="4085353596"/>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7761"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17762"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r>
              <a:rPr lang="en-US" altLang="en-US" smtClean="0"/>
              <a:t>Step 4: (solve for c and) transform back to original coordinates. </a:t>
            </a:r>
          </a:p>
        </p:txBody>
      </p:sp>
      <p:sp>
        <p:nvSpPr>
          <p:cNvPr id="117763"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sz="2400">
                <a:solidFill>
                  <a:schemeClr val="tx1"/>
                </a:solidFill>
                <a:latin typeface="Calibri" panose="020F0502020204030204" pitchFamily="34" charset="0"/>
                <a:ea typeface="MS PGothic" panose="020B0600070205080204" pitchFamily="34" charset="-128"/>
              </a:defRPr>
            </a:lvl1pPr>
            <a:lvl2pPr marL="742950" indent="-285750">
              <a:defRPr sz="2400">
                <a:solidFill>
                  <a:schemeClr val="tx1"/>
                </a:solidFill>
                <a:latin typeface="Calibri" panose="020F0502020204030204" pitchFamily="34" charset="0"/>
                <a:ea typeface="MS PGothic" panose="020B0600070205080204" pitchFamily="34" charset="-128"/>
              </a:defRPr>
            </a:lvl2pPr>
            <a:lvl3pPr marL="1143000" indent="-228600">
              <a:defRPr sz="2400">
                <a:solidFill>
                  <a:schemeClr val="tx1"/>
                </a:solidFill>
                <a:latin typeface="Calibri" panose="020F0502020204030204" pitchFamily="34" charset="0"/>
                <a:ea typeface="MS PGothic" panose="020B0600070205080204" pitchFamily="34" charset="-128"/>
              </a:defRPr>
            </a:lvl3pPr>
            <a:lvl4pPr marL="1600200" indent="-228600">
              <a:defRPr sz="2400">
                <a:solidFill>
                  <a:schemeClr val="tx1"/>
                </a:solidFill>
                <a:latin typeface="Calibri" panose="020F0502020204030204" pitchFamily="34" charset="0"/>
                <a:ea typeface="MS PGothic" panose="020B0600070205080204" pitchFamily="34" charset="-128"/>
              </a:defRPr>
            </a:lvl4pPr>
            <a:lvl5pPr marL="2057400" indent="-228600">
              <a:defRPr sz="2400">
                <a:solidFill>
                  <a:schemeClr val="tx1"/>
                </a:solidFill>
                <a:latin typeface="Calibri" panose="020F0502020204030204" pitchFamily="34" charset="0"/>
                <a:ea typeface="MS PGothic" panose="020B0600070205080204" pitchFamily="34" charset="-128"/>
              </a:defRPr>
            </a:lvl5pPr>
            <a:lvl6pPr marL="2514600" indent="-228600" defTabSz="457200" eaLnBrk="0" fontAlgn="base" hangingPunct="0">
              <a:spcBef>
                <a:spcPct val="0"/>
              </a:spcBef>
              <a:spcAft>
                <a:spcPct val="0"/>
              </a:spcAft>
              <a:defRPr sz="2400">
                <a:solidFill>
                  <a:schemeClr val="tx1"/>
                </a:solidFill>
                <a:latin typeface="Calibri" panose="020F0502020204030204" pitchFamily="34" charset="0"/>
                <a:ea typeface="MS PGothic" panose="020B0600070205080204" pitchFamily="34" charset="-128"/>
              </a:defRPr>
            </a:lvl6pPr>
            <a:lvl7pPr marL="2971800" indent="-228600" defTabSz="457200" eaLnBrk="0" fontAlgn="base" hangingPunct="0">
              <a:spcBef>
                <a:spcPct val="0"/>
              </a:spcBef>
              <a:spcAft>
                <a:spcPct val="0"/>
              </a:spcAft>
              <a:defRPr sz="2400">
                <a:solidFill>
                  <a:schemeClr val="tx1"/>
                </a:solidFill>
                <a:latin typeface="Calibri" panose="020F0502020204030204" pitchFamily="34" charset="0"/>
                <a:ea typeface="MS PGothic" panose="020B0600070205080204" pitchFamily="34" charset="-128"/>
              </a:defRPr>
            </a:lvl7pPr>
            <a:lvl8pPr marL="3429000" indent="-228600" defTabSz="457200" eaLnBrk="0" fontAlgn="base" hangingPunct="0">
              <a:spcBef>
                <a:spcPct val="0"/>
              </a:spcBef>
              <a:spcAft>
                <a:spcPct val="0"/>
              </a:spcAft>
              <a:defRPr sz="2400">
                <a:solidFill>
                  <a:schemeClr val="tx1"/>
                </a:solidFill>
                <a:latin typeface="Calibri" panose="020F0502020204030204" pitchFamily="34" charset="0"/>
                <a:ea typeface="MS PGothic" panose="020B0600070205080204" pitchFamily="34" charset="-128"/>
              </a:defRPr>
            </a:lvl8pPr>
            <a:lvl9pPr marL="3886200" indent="-228600" defTabSz="457200" eaLnBrk="0" fontAlgn="base" hangingPunct="0">
              <a:spcBef>
                <a:spcPct val="0"/>
              </a:spcBef>
              <a:spcAft>
                <a:spcPct val="0"/>
              </a:spcAft>
              <a:defRPr sz="2400">
                <a:solidFill>
                  <a:schemeClr val="tx1"/>
                </a:solidFill>
                <a:latin typeface="Calibri" panose="020F0502020204030204" pitchFamily="34" charset="0"/>
                <a:ea typeface="MS PGothic" panose="020B0600070205080204" pitchFamily="34" charset="-128"/>
              </a:defRPr>
            </a:lvl9pPr>
          </a:lstStyle>
          <a:p>
            <a:fld id="{7EBA0278-1A8E-4DD9-B1B0-1BC6FE1DC85C}" type="slidenum">
              <a:rPr lang="en-US" altLang="en-US" sz="1200">
                <a:solidFill>
                  <a:prstClr val="black"/>
                </a:solidFill>
              </a:rPr>
              <a:pPr/>
              <a:t>44</a:t>
            </a:fld>
            <a:endParaRPr lang="en-US" altLang="en-US" sz="1200">
              <a:solidFill>
                <a:prstClr val="black"/>
              </a:solidFill>
            </a:endParaRPr>
          </a:p>
        </p:txBody>
      </p:sp>
    </p:spTree>
    <p:extLst>
      <p:ext uri="{BB962C8B-B14F-4D97-AF65-F5344CB8AC3E}">
        <p14:creationId xmlns:p14="http://schemas.microsoft.com/office/powerpoint/2010/main" val="3987709233"/>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4.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5.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6.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7.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8.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9.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0.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1.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2.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3.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4.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5.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46.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47.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48.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49.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0.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1.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2.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3.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4.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5.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6.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57.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58.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59.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0.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1.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2.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3.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4.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5.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6.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7.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68.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69.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70.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71.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72.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73.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74.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75.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76.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77.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78.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79.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80.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81.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82.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83.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84.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85.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86.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87.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88.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89.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90.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91.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92.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93.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94.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95.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96.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97.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98.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99.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100.xml.rels><?xml version="1.0" encoding="UTF-8" standalone="yes"?>
<Relationships xmlns="http://schemas.openxmlformats.org/package/2006/relationships"><Relationship Id="rId1" Type="http://schemas.openxmlformats.org/officeDocument/2006/relationships/slideMaster" Target="../slideMasters/slideMaster10.xml"/></Relationships>
</file>

<file path=ppt/slideLayouts/_rels/slideLayout101.xml.rels><?xml version="1.0" encoding="UTF-8" standalone="yes"?>
<Relationships xmlns="http://schemas.openxmlformats.org/package/2006/relationships"><Relationship Id="rId1" Type="http://schemas.openxmlformats.org/officeDocument/2006/relationships/slideMaster" Target="../slideMasters/slideMaster10.xml"/></Relationships>
</file>

<file path=ppt/slideLayouts/_rels/slideLayout102.xml.rels><?xml version="1.0" encoding="UTF-8" standalone="yes"?>
<Relationships xmlns="http://schemas.openxmlformats.org/package/2006/relationships"><Relationship Id="rId1" Type="http://schemas.openxmlformats.org/officeDocument/2006/relationships/slideMaster" Target="../slideMasters/slideMaster10.xml"/></Relationships>
</file>

<file path=ppt/slideLayouts/_rels/slideLayout103.xml.rels><?xml version="1.0" encoding="UTF-8" standalone="yes"?>
<Relationships xmlns="http://schemas.openxmlformats.org/package/2006/relationships"><Relationship Id="rId1" Type="http://schemas.openxmlformats.org/officeDocument/2006/relationships/slideMaster" Target="../slideMasters/slideMaster10.xml"/></Relationships>
</file>

<file path=ppt/slideLayouts/_rels/slideLayout104.xml.rels><?xml version="1.0" encoding="UTF-8" standalone="yes"?>
<Relationships xmlns="http://schemas.openxmlformats.org/package/2006/relationships"><Relationship Id="rId1" Type="http://schemas.openxmlformats.org/officeDocument/2006/relationships/slideMaster" Target="../slideMasters/slideMaster10.xml"/></Relationships>
</file>

<file path=ppt/slideLayouts/_rels/slideLayout105.xml.rels><?xml version="1.0" encoding="UTF-8" standalone="yes"?>
<Relationships xmlns="http://schemas.openxmlformats.org/package/2006/relationships"><Relationship Id="rId1" Type="http://schemas.openxmlformats.org/officeDocument/2006/relationships/slideMaster" Target="../slideMasters/slideMaster10.xml"/></Relationships>
</file>

<file path=ppt/slideLayouts/_rels/slideLayout106.xml.rels><?xml version="1.0" encoding="UTF-8" standalone="yes"?>
<Relationships xmlns="http://schemas.openxmlformats.org/package/2006/relationships"><Relationship Id="rId1" Type="http://schemas.openxmlformats.org/officeDocument/2006/relationships/slideMaster" Target="../slideMasters/slideMaster10.xml"/></Relationships>
</file>

<file path=ppt/slideLayouts/_rels/slideLayout107.xml.rels><?xml version="1.0" encoding="UTF-8" standalone="yes"?>
<Relationships xmlns="http://schemas.openxmlformats.org/package/2006/relationships"><Relationship Id="rId1" Type="http://schemas.openxmlformats.org/officeDocument/2006/relationships/slideMaster" Target="../slideMasters/slideMaster10.xml"/></Relationships>
</file>

<file path=ppt/slideLayouts/_rels/slideLayout108.xml.rels><?xml version="1.0" encoding="UTF-8" standalone="yes"?>
<Relationships xmlns="http://schemas.openxmlformats.org/package/2006/relationships"><Relationship Id="rId1" Type="http://schemas.openxmlformats.org/officeDocument/2006/relationships/slideMaster" Target="../slideMasters/slideMaster10.xml"/></Relationships>
</file>

<file path=ppt/slideLayouts/_rels/slideLayout109.xml.rels><?xml version="1.0" encoding="UTF-8" standalone="yes"?>
<Relationships xmlns="http://schemas.openxmlformats.org/package/2006/relationships"><Relationship Id="rId1" Type="http://schemas.openxmlformats.org/officeDocument/2006/relationships/slideMaster" Target="../slideMasters/slideMaster10.xml"/></Relationships>
</file>

<file path=ppt/slideLayouts/_rels/slideLayout110.xml.rels><?xml version="1.0" encoding="UTF-8" standalone="yes"?>
<Relationships xmlns="http://schemas.openxmlformats.org/package/2006/relationships"><Relationship Id="rId1" Type="http://schemas.openxmlformats.org/officeDocument/2006/relationships/slideMaster" Target="../slideMasters/slideMaster10.xml"/></Relationships>
</file>

<file path=ppt/slideLayouts/_rels/slideLayout111.xml.rels><?xml version="1.0" encoding="UTF-8" standalone="yes"?>
<Relationships xmlns="http://schemas.openxmlformats.org/package/2006/relationships"><Relationship Id="rId1" Type="http://schemas.openxmlformats.org/officeDocument/2006/relationships/slideMaster" Target="../slideMasters/slideMaster11.xml"/></Relationships>
</file>

<file path=ppt/slideLayouts/_rels/slideLayout112.xml.rels><?xml version="1.0" encoding="UTF-8" standalone="yes"?>
<Relationships xmlns="http://schemas.openxmlformats.org/package/2006/relationships"><Relationship Id="rId1" Type="http://schemas.openxmlformats.org/officeDocument/2006/relationships/slideMaster" Target="../slideMasters/slideMaster11.xml"/></Relationships>
</file>

<file path=ppt/slideLayouts/_rels/slideLayout113.xml.rels><?xml version="1.0" encoding="UTF-8" standalone="yes"?>
<Relationships xmlns="http://schemas.openxmlformats.org/package/2006/relationships"><Relationship Id="rId1" Type="http://schemas.openxmlformats.org/officeDocument/2006/relationships/slideMaster" Target="../slideMasters/slideMaster11.xml"/></Relationships>
</file>

<file path=ppt/slideLayouts/_rels/slideLayout114.xml.rels><?xml version="1.0" encoding="UTF-8" standalone="yes"?>
<Relationships xmlns="http://schemas.openxmlformats.org/package/2006/relationships"><Relationship Id="rId1" Type="http://schemas.openxmlformats.org/officeDocument/2006/relationships/slideMaster" Target="../slideMasters/slideMaster11.xml"/></Relationships>
</file>

<file path=ppt/slideLayouts/_rels/slideLayout115.xml.rels><?xml version="1.0" encoding="UTF-8" standalone="yes"?>
<Relationships xmlns="http://schemas.openxmlformats.org/package/2006/relationships"><Relationship Id="rId1" Type="http://schemas.openxmlformats.org/officeDocument/2006/relationships/slideMaster" Target="../slideMasters/slideMaster11.xml"/></Relationships>
</file>

<file path=ppt/slideLayouts/_rels/slideLayout116.xml.rels><?xml version="1.0" encoding="UTF-8" standalone="yes"?>
<Relationships xmlns="http://schemas.openxmlformats.org/package/2006/relationships"><Relationship Id="rId1" Type="http://schemas.openxmlformats.org/officeDocument/2006/relationships/slideMaster" Target="../slideMasters/slideMaster11.xml"/></Relationships>
</file>

<file path=ppt/slideLayouts/_rels/slideLayout117.xml.rels><?xml version="1.0" encoding="UTF-8" standalone="yes"?>
<Relationships xmlns="http://schemas.openxmlformats.org/package/2006/relationships"><Relationship Id="rId1" Type="http://schemas.openxmlformats.org/officeDocument/2006/relationships/slideMaster" Target="../slideMasters/slideMaster11.xml"/></Relationships>
</file>

<file path=ppt/slideLayouts/_rels/slideLayout118.xml.rels><?xml version="1.0" encoding="UTF-8" standalone="yes"?>
<Relationships xmlns="http://schemas.openxmlformats.org/package/2006/relationships"><Relationship Id="rId1" Type="http://schemas.openxmlformats.org/officeDocument/2006/relationships/slideMaster" Target="../slideMasters/slideMaster11.xml"/></Relationships>
</file>

<file path=ppt/slideLayouts/_rels/slideLayout119.xml.rels><?xml version="1.0" encoding="UTF-8" standalone="yes"?>
<Relationships xmlns="http://schemas.openxmlformats.org/package/2006/relationships"><Relationship Id="rId1" Type="http://schemas.openxmlformats.org/officeDocument/2006/relationships/slideMaster" Target="../slideMasters/slideMaster11.xml"/></Relationships>
</file>

<file path=ppt/slideLayouts/_rels/slideLayout120.xml.rels><?xml version="1.0" encoding="UTF-8" standalone="yes"?>
<Relationships xmlns="http://schemas.openxmlformats.org/package/2006/relationships"><Relationship Id="rId1" Type="http://schemas.openxmlformats.org/officeDocument/2006/relationships/slideMaster" Target="../slideMasters/slideMaster11.xml"/></Relationships>
</file>

<file path=ppt/slideLayouts/_rels/slideLayout121.xml.rels><?xml version="1.0" encoding="UTF-8" standalone="yes"?>
<Relationships xmlns="http://schemas.openxmlformats.org/package/2006/relationships"><Relationship Id="rId1" Type="http://schemas.openxmlformats.org/officeDocument/2006/relationships/slideMaster" Target="../slideMasters/slideMaster11.xml"/></Relationships>
</file>

<file path=ppt/slideLayouts/_rels/slideLayout122.xml.rels><?xml version="1.0" encoding="UTF-8" standalone="yes"?>
<Relationships xmlns="http://schemas.openxmlformats.org/package/2006/relationships"><Relationship Id="rId1" Type="http://schemas.openxmlformats.org/officeDocument/2006/relationships/slideMaster" Target="../slideMasters/slideMaster12.xml"/></Relationships>
</file>

<file path=ppt/slideLayouts/_rels/slideLayout123.xml.rels><?xml version="1.0" encoding="UTF-8" standalone="yes"?>
<Relationships xmlns="http://schemas.openxmlformats.org/package/2006/relationships"><Relationship Id="rId1" Type="http://schemas.openxmlformats.org/officeDocument/2006/relationships/slideMaster" Target="../slideMasters/slideMaster12.xml"/></Relationships>
</file>

<file path=ppt/slideLayouts/_rels/slideLayout124.xml.rels><?xml version="1.0" encoding="UTF-8" standalone="yes"?>
<Relationships xmlns="http://schemas.openxmlformats.org/package/2006/relationships"><Relationship Id="rId1" Type="http://schemas.openxmlformats.org/officeDocument/2006/relationships/slideMaster" Target="../slideMasters/slideMaster12.xml"/></Relationships>
</file>

<file path=ppt/slideLayouts/_rels/slideLayout125.xml.rels><?xml version="1.0" encoding="UTF-8" standalone="yes"?>
<Relationships xmlns="http://schemas.openxmlformats.org/package/2006/relationships"><Relationship Id="rId1" Type="http://schemas.openxmlformats.org/officeDocument/2006/relationships/slideMaster" Target="../slideMasters/slideMaster12.xml"/></Relationships>
</file>

<file path=ppt/slideLayouts/_rels/slideLayout126.xml.rels><?xml version="1.0" encoding="UTF-8" standalone="yes"?>
<Relationships xmlns="http://schemas.openxmlformats.org/package/2006/relationships"><Relationship Id="rId1" Type="http://schemas.openxmlformats.org/officeDocument/2006/relationships/slideMaster" Target="../slideMasters/slideMaster12.xml"/></Relationships>
</file>

<file path=ppt/slideLayouts/_rels/slideLayout127.xml.rels><?xml version="1.0" encoding="UTF-8" standalone="yes"?>
<Relationships xmlns="http://schemas.openxmlformats.org/package/2006/relationships"><Relationship Id="rId1" Type="http://schemas.openxmlformats.org/officeDocument/2006/relationships/slideMaster" Target="../slideMasters/slideMaster12.xml"/></Relationships>
</file>

<file path=ppt/slideLayouts/_rels/slideLayout128.xml.rels><?xml version="1.0" encoding="UTF-8" standalone="yes"?>
<Relationships xmlns="http://schemas.openxmlformats.org/package/2006/relationships"><Relationship Id="rId1" Type="http://schemas.openxmlformats.org/officeDocument/2006/relationships/slideMaster" Target="../slideMasters/slideMaster12.xml"/></Relationships>
</file>

<file path=ppt/slideLayouts/_rels/slideLayout129.xml.rels><?xml version="1.0" encoding="UTF-8" standalone="yes"?>
<Relationships xmlns="http://schemas.openxmlformats.org/package/2006/relationships"><Relationship Id="rId1" Type="http://schemas.openxmlformats.org/officeDocument/2006/relationships/slideMaster" Target="../slideMasters/slideMaster12.xml"/></Relationships>
</file>

<file path=ppt/slideLayouts/_rels/slideLayout130.xml.rels><?xml version="1.0" encoding="UTF-8" standalone="yes"?>
<Relationships xmlns="http://schemas.openxmlformats.org/package/2006/relationships"><Relationship Id="rId1" Type="http://schemas.openxmlformats.org/officeDocument/2006/relationships/slideMaster" Target="../slideMasters/slideMaster12.xml"/></Relationships>
</file>

<file path=ppt/slideLayouts/_rels/slideLayout131.xml.rels><?xml version="1.0" encoding="UTF-8" standalone="yes"?>
<Relationships xmlns="http://schemas.openxmlformats.org/package/2006/relationships"><Relationship Id="rId1" Type="http://schemas.openxmlformats.org/officeDocument/2006/relationships/slideMaster" Target="../slideMasters/slideMaster12.xml"/></Relationships>
</file>

<file path=ppt/slideLayouts/_rels/slideLayout132.xml.rels><?xml version="1.0" encoding="UTF-8" standalone="yes"?>
<Relationships xmlns="http://schemas.openxmlformats.org/package/2006/relationships"><Relationship Id="rId1" Type="http://schemas.openxmlformats.org/officeDocument/2006/relationships/slideMaster" Target="../slideMasters/slideMaster12.xml"/></Relationships>
</file>

<file path=ppt/slideLayouts/_rels/slideLayout133.xml.rels><?xml version="1.0" encoding="UTF-8" standalone="yes"?>
<Relationships xmlns="http://schemas.openxmlformats.org/package/2006/relationships"><Relationship Id="rId1" Type="http://schemas.openxmlformats.org/officeDocument/2006/relationships/slideMaster" Target="../slideMasters/slideMaster13.xml"/></Relationships>
</file>

<file path=ppt/slideLayouts/_rels/slideLayout134.xml.rels><?xml version="1.0" encoding="UTF-8" standalone="yes"?>
<Relationships xmlns="http://schemas.openxmlformats.org/package/2006/relationships"><Relationship Id="rId1" Type="http://schemas.openxmlformats.org/officeDocument/2006/relationships/slideMaster" Target="../slideMasters/slideMaster13.xml"/></Relationships>
</file>

<file path=ppt/slideLayouts/_rels/slideLayout135.xml.rels><?xml version="1.0" encoding="UTF-8" standalone="yes"?>
<Relationships xmlns="http://schemas.openxmlformats.org/package/2006/relationships"><Relationship Id="rId1" Type="http://schemas.openxmlformats.org/officeDocument/2006/relationships/slideMaster" Target="../slideMasters/slideMaster13.xml"/></Relationships>
</file>

<file path=ppt/slideLayouts/_rels/slideLayout136.xml.rels><?xml version="1.0" encoding="UTF-8" standalone="yes"?>
<Relationships xmlns="http://schemas.openxmlformats.org/package/2006/relationships"><Relationship Id="rId1" Type="http://schemas.openxmlformats.org/officeDocument/2006/relationships/slideMaster" Target="../slideMasters/slideMaster13.xml"/></Relationships>
</file>

<file path=ppt/slideLayouts/_rels/slideLayout137.xml.rels><?xml version="1.0" encoding="UTF-8" standalone="yes"?>
<Relationships xmlns="http://schemas.openxmlformats.org/package/2006/relationships"><Relationship Id="rId1" Type="http://schemas.openxmlformats.org/officeDocument/2006/relationships/slideMaster" Target="../slideMasters/slideMaster13.xml"/></Relationships>
</file>

<file path=ppt/slideLayouts/_rels/slideLayout138.xml.rels><?xml version="1.0" encoding="UTF-8" standalone="yes"?>
<Relationships xmlns="http://schemas.openxmlformats.org/package/2006/relationships"><Relationship Id="rId1" Type="http://schemas.openxmlformats.org/officeDocument/2006/relationships/slideMaster" Target="../slideMasters/slideMaster13.xml"/></Relationships>
</file>

<file path=ppt/slideLayouts/_rels/slideLayout139.xml.rels><?xml version="1.0" encoding="UTF-8" standalone="yes"?>
<Relationships xmlns="http://schemas.openxmlformats.org/package/2006/relationships"><Relationship Id="rId1" Type="http://schemas.openxmlformats.org/officeDocument/2006/relationships/slideMaster" Target="../slideMasters/slideMaster13.xml"/></Relationships>
</file>

<file path=ppt/slideLayouts/_rels/slideLayout140.xml.rels><?xml version="1.0" encoding="UTF-8" standalone="yes"?>
<Relationships xmlns="http://schemas.openxmlformats.org/package/2006/relationships"><Relationship Id="rId1" Type="http://schemas.openxmlformats.org/officeDocument/2006/relationships/slideMaster" Target="../slideMasters/slideMaster13.xml"/></Relationships>
</file>

<file path=ppt/slideLayouts/_rels/slideLayout141.xml.rels><?xml version="1.0" encoding="UTF-8" standalone="yes"?>
<Relationships xmlns="http://schemas.openxmlformats.org/package/2006/relationships"><Relationship Id="rId1" Type="http://schemas.openxmlformats.org/officeDocument/2006/relationships/slideMaster" Target="../slideMasters/slideMaster13.xml"/></Relationships>
</file>

<file path=ppt/slideLayouts/_rels/slideLayout142.xml.rels><?xml version="1.0" encoding="UTF-8" standalone="yes"?>
<Relationships xmlns="http://schemas.openxmlformats.org/package/2006/relationships"><Relationship Id="rId1" Type="http://schemas.openxmlformats.org/officeDocument/2006/relationships/slideMaster" Target="../slideMasters/slideMaster13.xml"/></Relationships>
</file>

<file path=ppt/slideLayouts/_rels/slideLayout143.xml.rels><?xml version="1.0" encoding="UTF-8" standalone="yes"?>
<Relationships xmlns="http://schemas.openxmlformats.org/package/2006/relationships"><Relationship Id="rId1" Type="http://schemas.openxmlformats.org/officeDocument/2006/relationships/slideMaster" Target="../slideMasters/slideMaster13.xml"/></Relationships>
</file>

<file path=ppt/slideLayouts/_rels/slideLayout144.xml.rels><?xml version="1.0" encoding="UTF-8" standalone="yes"?>
<Relationships xmlns="http://schemas.openxmlformats.org/package/2006/relationships"><Relationship Id="rId1" Type="http://schemas.openxmlformats.org/officeDocument/2006/relationships/slideMaster" Target="../slideMasters/slideMaster14.xml"/></Relationships>
</file>

<file path=ppt/slideLayouts/_rels/slideLayout145.xml.rels><?xml version="1.0" encoding="UTF-8" standalone="yes"?>
<Relationships xmlns="http://schemas.openxmlformats.org/package/2006/relationships"><Relationship Id="rId1" Type="http://schemas.openxmlformats.org/officeDocument/2006/relationships/slideMaster" Target="../slideMasters/slideMaster14.xml"/></Relationships>
</file>

<file path=ppt/slideLayouts/_rels/slideLayout146.xml.rels><?xml version="1.0" encoding="UTF-8" standalone="yes"?>
<Relationships xmlns="http://schemas.openxmlformats.org/package/2006/relationships"><Relationship Id="rId1" Type="http://schemas.openxmlformats.org/officeDocument/2006/relationships/slideMaster" Target="../slideMasters/slideMaster14.xml"/></Relationships>
</file>

<file path=ppt/slideLayouts/_rels/slideLayout147.xml.rels><?xml version="1.0" encoding="UTF-8" standalone="yes"?>
<Relationships xmlns="http://schemas.openxmlformats.org/package/2006/relationships"><Relationship Id="rId1" Type="http://schemas.openxmlformats.org/officeDocument/2006/relationships/slideMaster" Target="../slideMasters/slideMaster14.xml"/></Relationships>
</file>

<file path=ppt/slideLayouts/_rels/slideLayout148.xml.rels><?xml version="1.0" encoding="UTF-8" standalone="yes"?>
<Relationships xmlns="http://schemas.openxmlformats.org/package/2006/relationships"><Relationship Id="rId1" Type="http://schemas.openxmlformats.org/officeDocument/2006/relationships/slideMaster" Target="../slideMasters/slideMaster14.xml"/></Relationships>
</file>

<file path=ppt/slideLayouts/_rels/slideLayout149.xml.rels><?xml version="1.0" encoding="UTF-8" standalone="yes"?>
<Relationships xmlns="http://schemas.openxmlformats.org/package/2006/relationships"><Relationship Id="rId1" Type="http://schemas.openxmlformats.org/officeDocument/2006/relationships/slideMaster" Target="../slideMasters/slideMaster14.xml"/></Relationships>
</file>

<file path=ppt/slideLayouts/_rels/slideLayout150.xml.rels><?xml version="1.0" encoding="UTF-8" standalone="yes"?>
<Relationships xmlns="http://schemas.openxmlformats.org/package/2006/relationships"><Relationship Id="rId1" Type="http://schemas.openxmlformats.org/officeDocument/2006/relationships/slideMaster" Target="../slideMasters/slideMaster14.xml"/></Relationships>
</file>

<file path=ppt/slideLayouts/_rels/slideLayout151.xml.rels><?xml version="1.0" encoding="UTF-8" standalone="yes"?>
<Relationships xmlns="http://schemas.openxmlformats.org/package/2006/relationships"><Relationship Id="rId1" Type="http://schemas.openxmlformats.org/officeDocument/2006/relationships/slideMaster" Target="../slideMasters/slideMaster14.xml"/></Relationships>
</file>

<file path=ppt/slideLayouts/_rels/slideLayout152.xml.rels><?xml version="1.0" encoding="UTF-8" standalone="yes"?>
<Relationships xmlns="http://schemas.openxmlformats.org/package/2006/relationships"><Relationship Id="rId1" Type="http://schemas.openxmlformats.org/officeDocument/2006/relationships/slideMaster" Target="../slideMasters/slideMaster14.xml"/></Relationships>
</file>

<file path=ppt/slideLayouts/_rels/slideLayout153.xml.rels><?xml version="1.0" encoding="UTF-8" standalone="yes"?>
<Relationships xmlns="http://schemas.openxmlformats.org/package/2006/relationships"><Relationship Id="rId1" Type="http://schemas.openxmlformats.org/officeDocument/2006/relationships/slideMaster" Target="../slideMasters/slideMaster14.xml"/></Relationships>
</file>

<file path=ppt/slideLayouts/_rels/slideLayout154.xml.rels><?xml version="1.0" encoding="UTF-8" standalone="yes"?>
<Relationships xmlns="http://schemas.openxmlformats.org/package/2006/relationships"><Relationship Id="rId1" Type="http://schemas.openxmlformats.org/officeDocument/2006/relationships/slideMaster" Target="../slideMasters/slideMaster14.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smtClean="0"/>
              <a:t>Click to edit Master subtitle style</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pPr>
              <a:defRPr/>
            </a:pPr>
            <a:fld id="{1F69DE0E-D097-4FC5-BE9E-4BB45A29C043}" type="slidenum">
              <a:rPr lang="en-US"/>
              <a:pPr>
                <a:defRPr/>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pPr>
              <a:defRPr/>
            </a:pPr>
            <a:fld id="{0D01A999-11FF-44A1-8DD3-EF6501903D6D}" type="slidenum">
              <a:rPr lang="en-US"/>
              <a:pPr>
                <a:defRPr/>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smtClean="0"/>
              <a:t>Click to edit Master text styles</a:t>
            </a:r>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pPr>
              <a:defRPr/>
            </a:pPr>
            <a:fld id="{0985F859-2674-4412-B17A-6F3C45DB4BD3}" type="slidenum">
              <a:rPr lang="en-US"/>
              <a:pPr>
                <a:defRPr/>
              </a:pPr>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685800" y="1981200"/>
            <a:ext cx="3810000" cy="41148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981200"/>
            <a:ext cx="3810000" cy="41148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Rectangle 4"/>
          <p:cNvSpPr>
            <a:spLocks noGrp="1" noChangeArrowheads="1"/>
          </p:cNvSpPr>
          <p:nvPr>
            <p:ph type="dt" sz="half" idx="10"/>
          </p:nvPr>
        </p:nvSpPr>
        <p:spPr>
          <a:ln/>
        </p:spPr>
        <p:txBody>
          <a:bodyPr/>
          <a:lstStyle>
            <a:lvl1pPr>
              <a:defRPr/>
            </a:lvl1pPr>
          </a:lstStyle>
          <a:p>
            <a:pPr>
              <a:defRPr/>
            </a:pPr>
            <a:endParaRPr lang="en-US"/>
          </a:p>
        </p:txBody>
      </p:sp>
      <p:sp>
        <p:nvSpPr>
          <p:cNvPr id="6" name="Rectangle 5"/>
          <p:cNvSpPr>
            <a:spLocks noGrp="1" noChangeArrowheads="1"/>
          </p:cNvSpPr>
          <p:nvPr>
            <p:ph type="ftr" sz="quarter" idx="11"/>
          </p:nvPr>
        </p:nvSpPr>
        <p:spPr>
          <a:ln/>
        </p:spPr>
        <p:txBody>
          <a:bodyPr/>
          <a:lstStyle>
            <a:lvl1pPr>
              <a:defRPr/>
            </a:lvl1pPr>
          </a:lstStyle>
          <a:p>
            <a:pPr>
              <a:defRPr/>
            </a:pPr>
            <a:endParaRPr lang="en-US"/>
          </a:p>
        </p:txBody>
      </p:sp>
      <p:sp>
        <p:nvSpPr>
          <p:cNvPr id="7" name="Rectangle 6"/>
          <p:cNvSpPr>
            <a:spLocks noGrp="1" noChangeArrowheads="1"/>
          </p:cNvSpPr>
          <p:nvPr>
            <p:ph type="sldNum" sz="quarter" idx="12"/>
          </p:nvPr>
        </p:nvSpPr>
        <p:spPr>
          <a:ln/>
        </p:spPr>
        <p:txBody>
          <a:bodyPr/>
          <a:lstStyle>
            <a:lvl1pPr>
              <a:defRPr/>
            </a:lvl1pPr>
          </a:lstStyle>
          <a:p>
            <a:pPr>
              <a:defRPr/>
            </a:pPr>
            <a:fld id="{BA03B2D1-25F8-4522-8838-A786363E9EDC}" type="slidenum">
              <a:rPr lang="en-US"/>
              <a:pPr>
                <a:defRPr/>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Rectangle 4"/>
          <p:cNvSpPr>
            <a:spLocks noGrp="1" noChangeArrowheads="1"/>
          </p:cNvSpPr>
          <p:nvPr>
            <p:ph type="dt" sz="half" idx="10"/>
          </p:nvPr>
        </p:nvSpPr>
        <p:spPr>
          <a:ln/>
        </p:spPr>
        <p:txBody>
          <a:bodyPr/>
          <a:lstStyle>
            <a:lvl1pPr>
              <a:defRPr/>
            </a:lvl1pPr>
          </a:lstStyle>
          <a:p>
            <a:pPr>
              <a:defRPr/>
            </a:pPr>
            <a:endParaRPr lang="en-US"/>
          </a:p>
        </p:txBody>
      </p:sp>
      <p:sp>
        <p:nvSpPr>
          <p:cNvPr id="8" name="Rectangle 5"/>
          <p:cNvSpPr>
            <a:spLocks noGrp="1" noChangeArrowheads="1"/>
          </p:cNvSpPr>
          <p:nvPr>
            <p:ph type="ftr" sz="quarter" idx="11"/>
          </p:nvPr>
        </p:nvSpPr>
        <p:spPr>
          <a:ln/>
        </p:spPr>
        <p:txBody>
          <a:bodyPr/>
          <a:lstStyle>
            <a:lvl1pPr>
              <a:defRPr/>
            </a:lvl1pPr>
          </a:lstStyle>
          <a:p>
            <a:pPr>
              <a:defRPr/>
            </a:pPr>
            <a:endParaRPr lang="en-US"/>
          </a:p>
        </p:txBody>
      </p:sp>
      <p:sp>
        <p:nvSpPr>
          <p:cNvPr id="9" name="Rectangle 6"/>
          <p:cNvSpPr>
            <a:spLocks noGrp="1" noChangeArrowheads="1"/>
          </p:cNvSpPr>
          <p:nvPr>
            <p:ph type="sldNum" sz="quarter" idx="12"/>
          </p:nvPr>
        </p:nvSpPr>
        <p:spPr>
          <a:ln/>
        </p:spPr>
        <p:txBody>
          <a:bodyPr/>
          <a:lstStyle>
            <a:lvl1pPr>
              <a:defRPr/>
            </a:lvl1pPr>
          </a:lstStyle>
          <a:p>
            <a:pPr>
              <a:defRPr/>
            </a:pPr>
            <a:fld id="{06B60E14-D184-4C07-8294-C4BA35FB5987}" type="slidenum">
              <a:rPr lang="en-US"/>
              <a:pPr>
                <a:defRPr/>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Rectangle 4"/>
          <p:cNvSpPr>
            <a:spLocks noGrp="1" noChangeArrowheads="1"/>
          </p:cNvSpPr>
          <p:nvPr>
            <p:ph type="dt" sz="half" idx="10"/>
          </p:nvPr>
        </p:nvSpPr>
        <p:spPr>
          <a:ln/>
        </p:spPr>
        <p:txBody>
          <a:bodyPr/>
          <a:lstStyle>
            <a:lvl1pPr>
              <a:defRPr/>
            </a:lvl1pPr>
          </a:lstStyle>
          <a:p>
            <a:pPr>
              <a:defRPr/>
            </a:pPr>
            <a:endParaRPr lang="en-US"/>
          </a:p>
        </p:txBody>
      </p:sp>
      <p:sp>
        <p:nvSpPr>
          <p:cNvPr id="4" name="Rectangle 5"/>
          <p:cNvSpPr>
            <a:spLocks noGrp="1" noChangeArrowheads="1"/>
          </p:cNvSpPr>
          <p:nvPr>
            <p:ph type="ftr" sz="quarter" idx="11"/>
          </p:nvPr>
        </p:nvSpPr>
        <p:spPr>
          <a:ln/>
        </p:spPr>
        <p:txBody>
          <a:bodyPr/>
          <a:lstStyle>
            <a:lvl1pPr>
              <a:defRPr/>
            </a:lvl1pPr>
          </a:lstStyle>
          <a:p>
            <a:pPr>
              <a:defRPr/>
            </a:pPr>
            <a:endParaRPr lang="en-US"/>
          </a:p>
        </p:txBody>
      </p:sp>
      <p:sp>
        <p:nvSpPr>
          <p:cNvPr id="5" name="Rectangle 6"/>
          <p:cNvSpPr>
            <a:spLocks noGrp="1" noChangeArrowheads="1"/>
          </p:cNvSpPr>
          <p:nvPr>
            <p:ph type="sldNum" sz="quarter" idx="12"/>
          </p:nvPr>
        </p:nvSpPr>
        <p:spPr>
          <a:ln/>
        </p:spPr>
        <p:txBody>
          <a:bodyPr/>
          <a:lstStyle>
            <a:lvl1pPr>
              <a:defRPr/>
            </a:lvl1pPr>
          </a:lstStyle>
          <a:p>
            <a:pPr>
              <a:defRPr/>
            </a:pPr>
            <a:fld id="{411BD9DA-CE9E-43CF-890B-804DDBF908DA}" type="slidenum">
              <a:rPr lang="en-US"/>
              <a:pPr>
                <a:defRPr/>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4"/>
          <p:cNvSpPr>
            <a:spLocks noGrp="1" noChangeArrowheads="1"/>
          </p:cNvSpPr>
          <p:nvPr>
            <p:ph type="dt" sz="half" idx="10"/>
          </p:nvPr>
        </p:nvSpPr>
        <p:spPr>
          <a:ln/>
        </p:spPr>
        <p:txBody>
          <a:bodyPr/>
          <a:lstStyle>
            <a:lvl1pPr>
              <a:defRPr/>
            </a:lvl1pPr>
          </a:lstStyle>
          <a:p>
            <a:pPr>
              <a:defRPr/>
            </a:pPr>
            <a:endParaRPr lang="en-US"/>
          </a:p>
        </p:txBody>
      </p:sp>
      <p:sp>
        <p:nvSpPr>
          <p:cNvPr id="3" name="Rectangle 5"/>
          <p:cNvSpPr>
            <a:spLocks noGrp="1" noChangeArrowheads="1"/>
          </p:cNvSpPr>
          <p:nvPr>
            <p:ph type="ftr" sz="quarter" idx="11"/>
          </p:nvPr>
        </p:nvSpPr>
        <p:spPr>
          <a:ln/>
        </p:spPr>
        <p:txBody>
          <a:bodyPr/>
          <a:lstStyle>
            <a:lvl1pPr>
              <a:defRPr/>
            </a:lvl1pPr>
          </a:lstStyle>
          <a:p>
            <a:pPr>
              <a:defRPr/>
            </a:pPr>
            <a:endParaRPr lang="en-US"/>
          </a:p>
        </p:txBody>
      </p:sp>
      <p:sp>
        <p:nvSpPr>
          <p:cNvPr id="4" name="Rectangle 6"/>
          <p:cNvSpPr>
            <a:spLocks noGrp="1" noChangeArrowheads="1"/>
          </p:cNvSpPr>
          <p:nvPr>
            <p:ph type="sldNum" sz="quarter" idx="12"/>
          </p:nvPr>
        </p:nvSpPr>
        <p:spPr>
          <a:ln/>
        </p:spPr>
        <p:txBody>
          <a:bodyPr/>
          <a:lstStyle>
            <a:lvl1pPr>
              <a:defRPr/>
            </a:lvl1pPr>
          </a:lstStyle>
          <a:p>
            <a:pPr>
              <a:defRPr/>
            </a:pPr>
            <a:fld id="{6411B1B6-780C-4B17-AADB-941D6FE6144A}" type="slidenum">
              <a:rPr lang="en-US"/>
              <a:pPr>
                <a:defRPr/>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a:p>
        </p:txBody>
      </p:sp>
      <p:sp>
        <p:nvSpPr>
          <p:cNvPr id="6" name="Rectangle 5"/>
          <p:cNvSpPr>
            <a:spLocks noGrp="1" noChangeArrowheads="1"/>
          </p:cNvSpPr>
          <p:nvPr>
            <p:ph type="ftr" sz="quarter" idx="11"/>
          </p:nvPr>
        </p:nvSpPr>
        <p:spPr>
          <a:ln/>
        </p:spPr>
        <p:txBody>
          <a:bodyPr/>
          <a:lstStyle>
            <a:lvl1pPr>
              <a:defRPr/>
            </a:lvl1pPr>
          </a:lstStyle>
          <a:p>
            <a:pPr>
              <a:defRPr/>
            </a:pPr>
            <a:endParaRPr lang="en-US"/>
          </a:p>
        </p:txBody>
      </p:sp>
      <p:sp>
        <p:nvSpPr>
          <p:cNvPr id="7" name="Rectangle 6"/>
          <p:cNvSpPr>
            <a:spLocks noGrp="1" noChangeArrowheads="1"/>
          </p:cNvSpPr>
          <p:nvPr>
            <p:ph type="sldNum" sz="quarter" idx="12"/>
          </p:nvPr>
        </p:nvSpPr>
        <p:spPr>
          <a:ln/>
        </p:spPr>
        <p:txBody>
          <a:bodyPr/>
          <a:lstStyle>
            <a:lvl1pPr>
              <a:defRPr/>
            </a:lvl1pPr>
          </a:lstStyle>
          <a:p>
            <a:pPr>
              <a:defRPr/>
            </a:pPr>
            <a:fld id="{E0C2CD33-B741-42C6-A8A2-3377F7E8CFC0}" type="slidenum">
              <a:rPr lang="en-US"/>
              <a:pPr>
                <a:defRPr/>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smtClean="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a:p>
        </p:txBody>
      </p:sp>
      <p:sp>
        <p:nvSpPr>
          <p:cNvPr id="6" name="Rectangle 5"/>
          <p:cNvSpPr>
            <a:spLocks noGrp="1" noChangeArrowheads="1"/>
          </p:cNvSpPr>
          <p:nvPr>
            <p:ph type="ftr" sz="quarter" idx="11"/>
          </p:nvPr>
        </p:nvSpPr>
        <p:spPr>
          <a:ln/>
        </p:spPr>
        <p:txBody>
          <a:bodyPr/>
          <a:lstStyle>
            <a:lvl1pPr>
              <a:defRPr/>
            </a:lvl1pPr>
          </a:lstStyle>
          <a:p>
            <a:pPr>
              <a:defRPr/>
            </a:pPr>
            <a:endParaRPr lang="en-US"/>
          </a:p>
        </p:txBody>
      </p:sp>
      <p:sp>
        <p:nvSpPr>
          <p:cNvPr id="7" name="Rectangle 6"/>
          <p:cNvSpPr>
            <a:spLocks noGrp="1" noChangeArrowheads="1"/>
          </p:cNvSpPr>
          <p:nvPr>
            <p:ph type="sldNum" sz="quarter" idx="12"/>
          </p:nvPr>
        </p:nvSpPr>
        <p:spPr>
          <a:ln/>
        </p:spPr>
        <p:txBody>
          <a:bodyPr/>
          <a:lstStyle>
            <a:lvl1pPr>
              <a:defRPr/>
            </a:lvl1pPr>
          </a:lstStyle>
          <a:p>
            <a:pPr>
              <a:defRPr/>
            </a:pPr>
            <a:fld id="{82756697-AB82-4E55-80CC-1D835AD75306}" type="slidenum">
              <a:rPr lang="en-US"/>
              <a:pPr>
                <a:defRPr/>
              </a:pPr>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pPr>
              <a:defRPr/>
            </a:pPr>
            <a:fld id="{E79E4C4E-2D1E-4B9B-A5BA-5CE38660B3A4}" type="slidenum">
              <a:rPr lang="en-US"/>
              <a:pPr>
                <a:defRPr/>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515100" y="609600"/>
            <a:ext cx="1943100" cy="5486400"/>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685800" y="609600"/>
            <a:ext cx="5676900" cy="5486400"/>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pPr>
              <a:defRPr/>
            </a:pPr>
            <a:fld id="{E6C218FA-EA97-4950-88C1-20047FD72ACD}" type="slidenum">
              <a:rPr lang="en-US"/>
              <a:pPr>
                <a:defRPr/>
              </a:pPr>
              <a:t>‹#›</a:t>
            </a:fld>
            <a:endParaRPr lang="en-US"/>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smtClean="0"/>
              <a:t>Click to edit Master subtitle style</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pPr>
              <a:defRPr/>
            </a:pPr>
            <a:fld id="{1D086602-72FA-459D-AD17-DE2CFF374A81}" type="slidenum">
              <a:rPr lang="en-US"/>
              <a:pPr>
                <a:defRPr/>
              </a:pPr>
              <a:t>‹#›</a:t>
            </a:fld>
            <a:endParaRPr lang="en-US"/>
          </a:p>
        </p:txBody>
      </p:sp>
    </p:spTree>
  </p:cSld>
  <p:clrMapOvr>
    <a:masterClrMapping/>
  </p:clrMapOvr>
  <p:transition advClick="0"/>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pPr>
              <a:defRPr/>
            </a:pPr>
            <a:fld id="{09D0C531-0202-46F8-9A72-A30D9DD26781}" type="slidenum">
              <a:rPr lang="en-US"/>
              <a:pPr>
                <a:defRPr/>
              </a:pPr>
              <a:t>‹#›</a:t>
            </a:fld>
            <a:endParaRPr lang="en-US"/>
          </a:p>
        </p:txBody>
      </p:sp>
    </p:spTree>
  </p:cSld>
  <p:clrMapOvr>
    <a:masterClrMapping/>
  </p:clrMapOvr>
  <p:transition advClick="0"/>
</p:sldLayout>
</file>

<file path=ppt/slideLayouts/slideLayout14.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smtClean="0"/>
              <a:t>Click to edit Master text styles</a:t>
            </a:r>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pPr>
              <a:defRPr/>
            </a:pPr>
            <a:fld id="{0FE378F7-0C98-4C32-9B30-68C538A36DA1}" type="slidenum">
              <a:rPr lang="en-US"/>
              <a:pPr>
                <a:defRPr/>
              </a:pPr>
              <a:t>‹#›</a:t>
            </a:fld>
            <a:endParaRPr lang="en-US"/>
          </a:p>
        </p:txBody>
      </p:sp>
    </p:spTree>
  </p:cSld>
  <p:clrMapOvr>
    <a:masterClrMapping/>
  </p:clrMapOvr>
  <p:transition advClick="0"/>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685800" y="1981200"/>
            <a:ext cx="3810000" cy="41148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981200"/>
            <a:ext cx="3810000" cy="41148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Rectangle 4"/>
          <p:cNvSpPr>
            <a:spLocks noGrp="1" noChangeArrowheads="1"/>
          </p:cNvSpPr>
          <p:nvPr>
            <p:ph type="dt" sz="half" idx="10"/>
          </p:nvPr>
        </p:nvSpPr>
        <p:spPr>
          <a:ln/>
        </p:spPr>
        <p:txBody>
          <a:bodyPr/>
          <a:lstStyle>
            <a:lvl1pPr>
              <a:defRPr/>
            </a:lvl1pPr>
          </a:lstStyle>
          <a:p>
            <a:pPr>
              <a:defRPr/>
            </a:pPr>
            <a:endParaRPr lang="en-US"/>
          </a:p>
        </p:txBody>
      </p:sp>
      <p:sp>
        <p:nvSpPr>
          <p:cNvPr id="6" name="Rectangle 5"/>
          <p:cNvSpPr>
            <a:spLocks noGrp="1" noChangeArrowheads="1"/>
          </p:cNvSpPr>
          <p:nvPr>
            <p:ph type="ftr" sz="quarter" idx="11"/>
          </p:nvPr>
        </p:nvSpPr>
        <p:spPr>
          <a:ln/>
        </p:spPr>
        <p:txBody>
          <a:bodyPr/>
          <a:lstStyle>
            <a:lvl1pPr>
              <a:defRPr/>
            </a:lvl1pPr>
          </a:lstStyle>
          <a:p>
            <a:pPr>
              <a:defRPr/>
            </a:pPr>
            <a:endParaRPr lang="en-US"/>
          </a:p>
        </p:txBody>
      </p:sp>
      <p:sp>
        <p:nvSpPr>
          <p:cNvPr id="7" name="Rectangle 6"/>
          <p:cNvSpPr>
            <a:spLocks noGrp="1" noChangeArrowheads="1"/>
          </p:cNvSpPr>
          <p:nvPr>
            <p:ph type="sldNum" sz="quarter" idx="12"/>
          </p:nvPr>
        </p:nvSpPr>
        <p:spPr>
          <a:ln/>
        </p:spPr>
        <p:txBody>
          <a:bodyPr/>
          <a:lstStyle>
            <a:lvl1pPr>
              <a:defRPr/>
            </a:lvl1pPr>
          </a:lstStyle>
          <a:p>
            <a:pPr>
              <a:defRPr/>
            </a:pPr>
            <a:fld id="{579336F8-94DF-4C17-A54E-407928246317}" type="slidenum">
              <a:rPr lang="en-US"/>
              <a:pPr>
                <a:defRPr/>
              </a:pPr>
              <a:t>‹#›</a:t>
            </a:fld>
            <a:endParaRPr lang="en-US"/>
          </a:p>
        </p:txBody>
      </p:sp>
    </p:spTree>
  </p:cSld>
  <p:clrMapOvr>
    <a:masterClrMapping/>
  </p:clrMapOvr>
  <p:transition advClick="0"/>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Rectangle 4"/>
          <p:cNvSpPr>
            <a:spLocks noGrp="1" noChangeArrowheads="1"/>
          </p:cNvSpPr>
          <p:nvPr>
            <p:ph type="dt" sz="half" idx="10"/>
          </p:nvPr>
        </p:nvSpPr>
        <p:spPr>
          <a:ln/>
        </p:spPr>
        <p:txBody>
          <a:bodyPr/>
          <a:lstStyle>
            <a:lvl1pPr>
              <a:defRPr/>
            </a:lvl1pPr>
          </a:lstStyle>
          <a:p>
            <a:pPr>
              <a:defRPr/>
            </a:pPr>
            <a:endParaRPr lang="en-US"/>
          </a:p>
        </p:txBody>
      </p:sp>
      <p:sp>
        <p:nvSpPr>
          <p:cNvPr id="8" name="Rectangle 5"/>
          <p:cNvSpPr>
            <a:spLocks noGrp="1" noChangeArrowheads="1"/>
          </p:cNvSpPr>
          <p:nvPr>
            <p:ph type="ftr" sz="quarter" idx="11"/>
          </p:nvPr>
        </p:nvSpPr>
        <p:spPr>
          <a:ln/>
        </p:spPr>
        <p:txBody>
          <a:bodyPr/>
          <a:lstStyle>
            <a:lvl1pPr>
              <a:defRPr/>
            </a:lvl1pPr>
          </a:lstStyle>
          <a:p>
            <a:pPr>
              <a:defRPr/>
            </a:pPr>
            <a:endParaRPr lang="en-US"/>
          </a:p>
        </p:txBody>
      </p:sp>
      <p:sp>
        <p:nvSpPr>
          <p:cNvPr id="9" name="Rectangle 6"/>
          <p:cNvSpPr>
            <a:spLocks noGrp="1" noChangeArrowheads="1"/>
          </p:cNvSpPr>
          <p:nvPr>
            <p:ph type="sldNum" sz="quarter" idx="12"/>
          </p:nvPr>
        </p:nvSpPr>
        <p:spPr>
          <a:ln/>
        </p:spPr>
        <p:txBody>
          <a:bodyPr/>
          <a:lstStyle>
            <a:lvl1pPr>
              <a:defRPr/>
            </a:lvl1pPr>
          </a:lstStyle>
          <a:p>
            <a:pPr>
              <a:defRPr/>
            </a:pPr>
            <a:fld id="{EB766532-3A7E-42F0-B8D1-2D91A41FA516}" type="slidenum">
              <a:rPr lang="en-US"/>
              <a:pPr>
                <a:defRPr/>
              </a:pPr>
              <a:t>‹#›</a:t>
            </a:fld>
            <a:endParaRPr lang="en-US"/>
          </a:p>
        </p:txBody>
      </p:sp>
    </p:spTree>
  </p:cSld>
  <p:clrMapOvr>
    <a:masterClrMapping/>
  </p:clrMapOvr>
  <p:transition advClick="0"/>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Rectangle 4"/>
          <p:cNvSpPr>
            <a:spLocks noGrp="1" noChangeArrowheads="1"/>
          </p:cNvSpPr>
          <p:nvPr>
            <p:ph type="dt" sz="half" idx="10"/>
          </p:nvPr>
        </p:nvSpPr>
        <p:spPr>
          <a:ln/>
        </p:spPr>
        <p:txBody>
          <a:bodyPr/>
          <a:lstStyle>
            <a:lvl1pPr>
              <a:defRPr/>
            </a:lvl1pPr>
          </a:lstStyle>
          <a:p>
            <a:pPr>
              <a:defRPr/>
            </a:pPr>
            <a:endParaRPr lang="en-US"/>
          </a:p>
        </p:txBody>
      </p:sp>
      <p:sp>
        <p:nvSpPr>
          <p:cNvPr id="4" name="Rectangle 5"/>
          <p:cNvSpPr>
            <a:spLocks noGrp="1" noChangeArrowheads="1"/>
          </p:cNvSpPr>
          <p:nvPr>
            <p:ph type="ftr" sz="quarter" idx="11"/>
          </p:nvPr>
        </p:nvSpPr>
        <p:spPr>
          <a:ln/>
        </p:spPr>
        <p:txBody>
          <a:bodyPr/>
          <a:lstStyle>
            <a:lvl1pPr>
              <a:defRPr/>
            </a:lvl1pPr>
          </a:lstStyle>
          <a:p>
            <a:pPr>
              <a:defRPr/>
            </a:pPr>
            <a:endParaRPr lang="en-US"/>
          </a:p>
        </p:txBody>
      </p:sp>
      <p:sp>
        <p:nvSpPr>
          <p:cNvPr id="5" name="Rectangle 6"/>
          <p:cNvSpPr>
            <a:spLocks noGrp="1" noChangeArrowheads="1"/>
          </p:cNvSpPr>
          <p:nvPr>
            <p:ph type="sldNum" sz="quarter" idx="12"/>
          </p:nvPr>
        </p:nvSpPr>
        <p:spPr>
          <a:ln/>
        </p:spPr>
        <p:txBody>
          <a:bodyPr/>
          <a:lstStyle>
            <a:lvl1pPr>
              <a:defRPr/>
            </a:lvl1pPr>
          </a:lstStyle>
          <a:p>
            <a:pPr>
              <a:defRPr/>
            </a:pPr>
            <a:fld id="{AA102DE0-3E22-46B0-9A9C-5D322F4DBD5C}" type="slidenum">
              <a:rPr lang="en-US"/>
              <a:pPr>
                <a:defRPr/>
              </a:pPr>
              <a:t>‹#›</a:t>
            </a:fld>
            <a:endParaRPr lang="en-US"/>
          </a:p>
        </p:txBody>
      </p:sp>
    </p:spTree>
  </p:cSld>
  <p:clrMapOvr>
    <a:masterClrMapping/>
  </p:clrMapOvr>
  <p:transition advClick="0"/>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4"/>
          <p:cNvSpPr>
            <a:spLocks noGrp="1" noChangeArrowheads="1"/>
          </p:cNvSpPr>
          <p:nvPr>
            <p:ph type="dt" sz="half" idx="10"/>
          </p:nvPr>
        </p:nvSpPr>
        <p:spPr>
          <a:ln/>
        </p:spPr>
        <p:txBody>
          <a:bodyPr/>
          <a:lstStyle>
            <a:lvl1pPr>
              <a:defRPr/>
            </a:lvl1pPr>
          </a:lstStyle>
          <a:p>
            <a:pPr>
              <a:defRPr/>
            </a:pPr>
            <a:endParaRPr lang="en-US"/>
          </a:p>
        </p:txBody>
      </p:sp>
      <p:sp>
        <p:nvSpPr>
          <p:cNvPr id="3" name="Rectangle 5"/>
          <p:cNvSpPr>
            <a:spLocks noGrp="1" noChangeArrowheads="1"/>
          </p:cNvSpPr>
          <p:nvPr>
            <p:ph type="ftr" sz="quarter" idx="11"/>
          </p:nvPr>
        </p:nvSpPr>
        <p:spPr>
          <a:ln/>
        </p:spPr>
        <p:txBody>
          <a:bodyPr/>
          <a:lstStyle>
            <a:lvl1pPr>
              <a:defRPr/>
            </a:lvl1pPr>
          </a:lstStyle>
          <a:p>
            <a:pPr>
              <a:defRPr/>
            </a:pPr>
            <a:endParaRPr lang="en-US"/>
          </a:p>
        </p:txBody>
      </p:sp>
      <p:sp>
        <p:nvSpPr>
          <p:cNvPr id="4" name="Rectangle 6"/>
          <p:cNvSpPr>
            <a:spLocks noGrp="1" noChangeArrowheads="1"/>
          </p:cNvSpPr>
          <p:nvPr>
            <p:ph type="sldNum" sz="quarter" idx="12"/>
          </p:nvPr>
        </p:nvSpPr>
        <p:spPr>
          <a:ln/>
        </p:spPr>
        <p:txBody>
          <a:bodyPr/>
          <a:lstStyle>
            <a:lvl1pPr>
              <a:defRPr/>
            </a:lvl1pPr>
          </a:lstStyle>
          <a:p>
            <a:pPr>
              <a:defRPr/>
            </a:pPr>
            <a:fld id="{25809AA4-E2C5-4DE0-8000-34A13E544B48}" type="slidenum">
              <a:rPr lang="en-US"/>
              <a:pPr>
                <a:defRPr/>
              </a:pPr>
              <a:t>‹#›</a:t>
            </a:fld>
            <a:endParaRPr lang="en-US"/>
          </a:p>
        </p:txBody>
      </p:sp>
    </p:spTree>
  </p:cSld>
  <p:clrMapOvr>
    <a:masterClrMapping/>
  </p:clrMapOvr>
  <p:transition advClick="0"/>
</p:sldLayout>
</file>

<file path=ppt/slideLayouts/slideLayout19.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a:p>
        </p:txBody>
      </p:sp>
      <p:sp>
        <p:nvSpPr>
          <p:cNvPr id="6" name="Rectangle 5"/>
          <p:cNvSpPr>
            <a:spLocks noGrp="1" noChangeArrowheads="1"/>
          </p:cNvSpPr>
          <p:nvPr>
            <p:ph type="ftr" sz="quarter" idx="11"/>
          </p:nvPr>
        </p:nvSpPr>
        <p:spPr>
          <a:ln/>
        </p:spPr>
        <p:txBody>
          <a:bodyPr/>
          <a:lstStyle>
            <a:lvl1pPr>
              <a:defRPr/>
            </a:lvl1pPr>
          </a:lstStyle>
          <a:p>
            <a:pPr>
              <a:defRPr/>
            </a:pPr>
            <a:endParaRPr lang="en-US"/>
          </a:p>
        </p:txBody>
      </p:sp>
      <p:sp>
        <p:nvSpPr>
          <p:cNvPr id="7" name="Rectangle 6"/>
          <p:cNvSpPr>
            <a:spLocks noGrp="1" noChangeArrowheads="1"/>
          </p:cNvSpPr>
          <p:nvPr>
            <p:ph type="sldNum" sz="quarter" idx="12"/>
          </p:nvPr>
        </p:nvSpPr>
        <p:spPr>
          <a:ln/>
        </p:spPr>
        <p:txBody>
          <a:bodyPr/>
          <a:lstStyle>
            <a:lvl1pPr>
              <a:defRPr/>
            </a:lvl1pPr>
          </a:lstStyle>
          <a:p>
            <a:pPr>
              <a:defRPr/>
            </a:pPr>
            <a:fld id="{120A45A5-6CC4-4BCD-86D4-A7361B03593D}" type="slidenum">
              <a:rPr lang="en-US"/>
              <a:pPr>
                <a:defRPr/>
              </a:pPr>
              <a:t>‹#›</a:t>
            </a:fld>
            <a:endParaRPr lang="en-US"/>
          </a:p>
        </p:txBody>
      </p:sp>
    </p:spTree>
  </p:cSld>
  <p:clrMapOvr>
    <a:masterClrMapping/>
  </p:clrMapOvr>
  <p:transition advClick="0"/>
</p:sldLayout>
</file>

<file path=ppt/slideLayouts/slideLayout20.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smtClean="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a:p>
        </p:txBody>
      </p:sp>
      <p:sp>
        <p:nvSpPr>
          <p:cNvPr id="6" name="Rectangle 5"/>
          <p:cNvSpPr>
            <a:spLocks noGrp="1" noChangeArrowheads="1"/>
          </p:cNvSpPr>
          <p:nvPr>
            <p:ph type="ftr" sz="quarter" idx="11"/>
          </p:nvPr>
        </p:nvSpPr>
        <p:spPr>
          <a:ln/>
        </p:spPr>
        <p:txBody>
          <a:bodyPr/>
          <a:lstStyle>
            <a:lvl1pPr>
              <a:defRPr/>
            </a:lvl1pPr>
          </a:lstStyle>
          <a:p>
            <a:pPr>
              <a:defRPr/>
            </a:pPr>
            <a:endParaRPr lang="en-US"/>
          </a:p>
        </p:txBody>
      </p:sp>
      <p:sp>
        <p:nvSpPr>
          <p:cNvPr id="7" name="Rectangle 6"/>
          <p:cNvSpPr>
            <a:spLocks noGrp="1" noChangeArrowheads="1"/>
          </p:cNvSpPr>
          <p:nvPr>
            <p:ph type="sldNum" sz="quarter" idx="12"/>
          </p:nvPr>
        </p:nvSpPr>
        <p:spPr>
          <a:ln/>
        </p:spPr>
        <p:txBody>
          <a:bodyPr/>
          <a:lstStyle>
            <a:lvl1pPr>
              <a:defRPr/>
            </a:lvl1pPr>
          </a:lstStyle>
          <a:p>
            <a:pPr>
              <a:defRPr/>
            </a:pPr>
            <a:fld id="{1E660DFD-F985-430B-A7EC-966185FFEACF}" type="slidenum">
              <a:rPr lang="en-US"/>
              <a:pPr>
                <a:defRPr/>
              </a:pPr>
              <a:t>‹#›</a:t>
            </a:fld>
            <a:endParaRPr lang="en-US"/>
          </a:p>
        </p:txBody>
      </p:sp>
    </p:spTree>
  </p:cSld>
  <p:clrMapOvr>
    <a:masterClrMapping/>
  </p:clrMapOvr>
  <p:transition advClick="0"/>
</p:sldLayout>
</file>

<file path=ppt/slideLayouts/slideLayout21.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pPr>
              <a:defRPr/>
            </a:pPr>
            <a:fld id="{641FA359-81B7-47CB-BA89-6F4FE04838F5}" type="slidenum">
              <a:rPr lang="en-US"/>
              <a:pPr>
                <a:defRPr/>
              </a:pPr>
              <a:t>‹#›</a:t>
            </a:fld>
            <a:endParaRPr lang="en-US"/>
          </a:p>
        </p:txBody>
      </p:sp>
    </p:spTree>
  </p:cSld>
  <p:clrMapOvr>
    <a:masterClrMapping/>
  </p:clrMapOvr>
  <p:transition advClick="0"/>
</p:sldLayout>
</file>

<file path=ppt/slideLayouts/slideLayout22.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515100" y="609600"/>
            <a:ext cx="1943100" cy="5486400"/>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685800" y="609600"/>
            <a:ext cx="5676900" cy="5486400"/>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pPr>
              <a:defRPr/>
            </a:pPr>
            <a:fld id="{9DCDD81E-A226-4350-91E5-E2BAF049E83E}" type="slidenum">
              <a:rPr lang="en-US"/>
              <a:pPr>
                <a:defRPr/>
              </a:pPr>
              <a:t>‹#›</a:t>
            </a:fld>
            <a:endParaRPr lang="en-US"/>
          </a:p>
        </p:txBody>
      </p:sp>
    </p:spTree>
  </p:cSld>
  <p:clrMapOvr>
    <a:masterClrMapping/>
  </p:clrMapOvr>
  <p:transition advClick="0"/>
</p:sldLayout>
</file>

<file path=ppt/slideLayouts/slideLayout23.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smtClean="0"/>
              <a:t>Click to edit Master subtitle style</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pPr>
              <a:defRPr/>
            </a:pPr>
            <a:fld id="{E57BA610-DBE0-4827-9F1F-138988ACE27C}" type="slidenum">
              <a:rPr lang="en-US"/>
              <a:pPr>
                <a:defRPr/>
              </a:pPr>
              <a:t>‹#›</a:t>
            </a:fld>
            <a:endParaRPr lang="en-US"/>
          </a:p>
        </p:txBody>
      </p:sp>
    </p:spTree>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pPr>
              <a:defRPr/>
            </a:pPr>
            <a:fld id="{F7F774EB-D534-458E-97DA-F48E26C24130}" type="slidenum">
              <a:rPr lang="en-US"/>
              <a:pPr>
                <a:defRPr/>
              </a:pPr>
              <a:t>‹#›</a:t>
            </a:fld>
            <a:endParaRPr lang="en-US"/>
          </a:p>
        </p:txBody>
      </p:sp>
    </p:spTree>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smtClean="0"/>
              <a:t>Click to edit Master text styles</a:t>
            </a:r>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pPr>
              <a:defRPr/>
            </a:pPr>
            <a:fld id="{F4303AF1-DF64-4233-8251-6DFAC3221DC2}" type="slidenum">
              <a:rPr lang="en-US"/>
              <a:pPr>
                <a:defRPr/>
              </a:pPr>
              <a:t>‹#›</a:t>
            </a:fld>
            <a:endParaRPr lang="en-US"/>
          </a:p>
        </p:txBody>
      </p:sp>
    </p:spTree>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685800" y="1981200"/>
            <a:ext cx="3810000" cy="41148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981200"/>
            <a:ext cx="3810000" cy="41148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Rectangle 4"/>
          <p:cNvSpPr>
            <a:spLocks noGrp="1" noChangeArrowheads="1"/>
          </p:cNvSpPr>
          <p:nvPr>
            <p:ph type="dt" sz="half" idx="10"/>
          </p:nvPr>
        </p:nvSpPr>
        <p:spPr>
          <a:ln/>
        </p:spPr>
        <p:txBody>
          <a:bodyPr/>
          <a:lstStyle>
            <a:lvl1pPr>
              <a:defRPr/>
            </a:lvl1pPr>
          </a:lstStyle>
          <a:p>
            <a:pPr>
              <a:defRPr/>
            </a:pPr>
            <a:endParaRPr lang="en-US"/>
          </a:p>
        </p:txBody>
      </p:sp>
      <p:sp>
        <p:nvSpPr>
          <p:cNvPr id="6" name="Rectangle 5"/>
          <p:cNvSpPr>
            <a:spLocks noGrp="1" noChangeArrowheads="1"/>
          </p:cNvSpPr>
          <p:nvPr>
            <p:ph type="ftr" sz="quarter" idx="11"/>
          </p:nvPr>
        </p:nvSpPr>
        <p:spPr>
          <a:ln/>
        </p:spPr>
        <p:txBody>
          <a:bodyPr/>
          <a:lstStyle>
            <a:lvl1pPr>
              <a:defRPr/>
            </a:lvl1pPr>
          </a:lstStyle>
          <a:p>
            <a:pPr>
              <a:defRPr/>
            </a:pPr>
            <a:endParaRPr lang="en-US"/>
          </a:p>
        </p:txBody>
      </p:sp>
      <p:sp>
        <p:nvSpPr>
          <p:cNvPr id="7" name="Rectangle 6"/>
          <p:cNvSpPr>
            <a:spLocks noGrp="1" noChangeArrowheads="1"/>
          </p:cNvSpPr>
          <p:nvPr>
            <p:ph type="sldNum" sz="quarter" idx="12"/>
          </p:nvPr>
        </p:nvSpPr>
        <p:spPr>
          <a:ln/>
        </p:spPr>
        <p:txBody>
          <a:bodyPr/>
          <a:lstStyle>
            <a:lvl1pPr>
              <a:defRPr/>
            </a:lvl1pPr>
          </a:lstStyle>
          <a:p>
            <a:pPr>
              <a:defRPr/>
            </a:pPr>
            <a:fld id="{F2B2A845-FA75-4628-ABBD-729C93595C66}" type="slidenum">
              <a:rPr lang="en-US"/>
              <a:pPr>
                <a:defRPr/>
              </a:pPr>
              <a:t>‹#›</a:t>
            </a:fld>
            <a:endParaRPr lang="en-US"/>
          </a:p>
        </p:txBody>
      </p:sp>
    </p:spTree>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Rectangle 4"/>
          <p:cNvSpPr>
            <a:spLocks noGrp="1" noChangeArrowheads="1"/>
          </p:cNvSpPr>
          <p:nvPr>
            <p:ph type="dt" sz="half" idx="10"/>
          </p:nvPr>
        </p:nvSpPr>
        <p:spPr>
          <a:ln/>
        </p:spPr>
        <p:txBody>
          <a:bodyPr/>
          <a:lstStyle>
            <a:lvl1pPr>
              <a:defRPr/>
            </a:lvl1pPr>
          </a:lstStyle>
          <a:p>
            <a:pPr>
              <a:defRPr/>
            </a:pPr>
            <a:endParaRPr lang="en-US"/>
          </a:p>
        </p:txBody>
      </p:sp>
      <p:sp>
        <p:nvSpPr>
          <p:cNvPr id="8" name="Rectangle 5"/>
          <p:cNvSpPr>
            <a:spLocks noGrp="1" noChangeArrowheads="1"/>
          </p:cNvSpPr>
          <p:nvPr>
            <p:ph type="ftr" sz="quarter" idx="11"/>
          </p:nvPr>
        </p:nvSpPr>
        <p:spPr>
          <a:ln/>
        </p:spPr>
        <p:txBody>
          <a:bodyPr/>
          <a:lstStyle>
            <a:lvl1pPr>
              <a:defRPr/>
            </a:lvl1pPr>
          </a:lstStyle>
          <a:p>
            <a:pPr>
              <a:defRPr/>
            </a:pPr>
            <a:endParaRPr lang="en-US"/>
          </a:p>
        </p:txBody>
      </p:sp>
      <p:sp>
        <p:nvSpPr>
          <p:cNvPr id="9" name="Rectangle 6"/>
          <p:cNvSpPr>
            <a:spLocks noGrp="1" noChangeArrowheads="1"/>
          </p:cNvSpPr>
          <p:nvPr>
            <p:ph type="sldNum" sz="quarter" idx="12"/>
          </p:nvPr>
        </p:nvSpPr>
        <p:spPr>
          <a:ln/>
        </p:spPr>
        <p:txBody>
          <a:bodyPr/>
          <a:lstStyle>
            <a:lvl1pPr>
              <a:defRPr/>
            </a:lvl1pPr>
          </a:lstStyle>
          <a:p>
            <a:pPr>
              <a:defRPr/>
            </a:pPr>
            <a:fld id="{1C89E94E-A650-437A-AE82-730C67B8D055}" type="slidenum">
              <a:rPr lang="en-US"/>
              <a:pPr>
                <a:defRPr/>
              </a:pPr>
              <a:t>‹#›</a:t>
            </a:fld>
            <a:endParaRPr lang="en-US"/>
          </a:p>
        </p:txBody>
      </p:sp>
    </p:spTree>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Rectangle 4"/>
          <p:cNvSpPr>
            <a:spLocks noGrp="1" noChangeArrowheads="1"/>
          </p:cNvSpPr>
          <p:nvPr>
            <p:ph type="dt" sz="half" idx="10"/>
          </p:nvPr>
        </p:nvSpPr>
        <p:spPr>
          <a:ln/>
        </p:spPr>
        <p:txBody>
          <a:bodyPr/>
          <a:lstStyle>
            <a:lvl1pPr>
              <a:defRPr/>
            </a:lvl1pPr>
          </a:lstStyle>
          <a:p>
            <a:pPr>
              <a:defRPr/>
            </a:pPr>
            <a:endParaRPr lang="en-US"/>
          </a:p>
        </p:txBody>
      </p:sp>
      <p:sp>
        <p:nvSpPr>
          <p:cNvPr id="4" name="Rectangle 5"/>
          <p:cNvSpPr>
            <a:spLocks noGrp="1" noChangeArrowheads="1"/>
          </p:cNvSpPr>
          <p:nvPr>
            <p:ph type="ftr" sz="quarter" idx="11"/>
          </p:nvPr>
        </p:nvSpPr>
        <p:spPr>
          <a:ln/>
        </p:spPr>
        <p:txBody>
          <a:bodyPr/>
          <a:lstStyle>
            <a:lvl1pPr>
              <a:defRPr/>
            </a:lvl1pPr>
          </a:lstStyle>
          <a:p>
            <a:pPr>
              <a:defRPr/>
            </a:pPr>
            <a:endParaRPr lang="en-US"/>
          </a:p>
        </p:txBody>
      </p:sp>
      <p:sp>
        <p:nvSpPr>
          <p:cNvPr id="5" name="Rectangle 6"/>
          <p:cNvSpPr>
            <a:spLocks noGrp="1" noChangeArrowheads="1"/>
          </p:cNvSpPr>
          <p:nvPr>
            <p:ph type="sldNum" sz="quarter" idx="12"/>
          </p:nvPr>
        </p:nvSpPr>
        <p:spPr>
          <a:ln/>
        </p:spPr>
        <p:txBody>
          <a:bodyPr/>
          <a:lstStyle>
            <a:lvl1pPr>
              <a:defRPr/>
            </a:lvl1pPr>
          </a:lstStyle>
          <a:p>
            <a:pPr>
              <a:defRPr/>
            </a:pPr>
            <a:fld id="{28BA17F4-707A-4FCD-8E75-CCDC57C6B989}" type="slidenum">
              <a:rPr lang="en-US"/>
              <a:pPr>
                <a:defRPr/>
              </a:pPr>
              <a:t>‹#›</a:t>
            </a:fld>
            <a:endParaRPr lang="en-US"/>
          </a:p>
        </p:txBody>
      </p:sp>
    </p:spTree>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4"/>
          <p:cNvSpPr>
            <a:spLocks noGrp="1" noChangeArrowheads="1"/>
          </p:cNvSpPr>
          <p:nvPr>
            <p:ph type="dt" sz="half" idx="10"/>
          </p:nvPr>
        </p:nvSpPr>
        <p:spPr>
          <a:ln/>
        </p:spPr>
        <p:txBody>
          <a:bodyPr/>
          <a:lstStyle>
            <a:lvl1pPr>
              <a:defRPr/>
            </a:lvl1pPr>
          </a:lstStyle>
          <a:p>
            <a:pPr>
              <a:defRPr/>
            </a:pPr>
            <a:endParaRPr lang="en-US"/>
          </a:p>
        </p:txBody>
      </p:sp>
      <p:sp>
        <p:nvSpPr>
          <p:cNvPr id="3" name="Rectangle 5"/>
          <p:cNvSpPr>
            <a:spLocks noGrp="1" noChangeArrowheads="1"/>
          </p:cNvSpPr>
          <p:nvPr>
            <p:ph type="ftr" sz="quarter" idx="11"/>
          </p:nvPr>
        </p:nvSpPr>
        <p:spPr>
          <a:ln/>
        </p:spPr>
        <p:txBody>
          <a:bodyPr/>
          <a:lstStyle>
            <a:lvl1pPr>
              <a:defRPr/>
            </a:lvl1pPr>
          </a:lstStyle>
          <a:p>
            <a:pPr>
              <a:defRPr/>
            </a:pPr>
            <a:endParaRPr lang="en-US"/>
          </a:p>
        </p:txBody>
      </p:sp>
      <p:sp>
        <p:nvSpPr>
          <p:cNvPr id="4" name="Rectangle 6"/>
          <p:cNvSpPr>
            <a:spLocks noGrp="1" noChangeArrowheads="1"/>
          </p:cNvSpPr>
          <p:nvPr>
            <p:ph type="sldNum" sz="quarter" idx="12"/>
          </p:nvPr>
        </p:nvSpPr>
        <p:spPr>
          <a:ln/>
        </p:spPr>
        <p:txBody>
          <a:bodyPr/>
          <a:lstStyle>
            <a:lvl1pPr>
              <a:defRPr/>
            </a:lvl1pPr>
          </a:lstStyle>
          <a:p>
            <a:pPr>
              <a:defRPr/>
            </a:pPr>
            <a:fld id="{5771E537-3ACE-4F5D-8C40-3B150C69E27A}" type="slidenum">
              <a:rPr lang="en-US"/>
              <a:pPr>
                <a:defRPr/>
              </a:pPr>
              <a:t>‹#›</a:t>
            </a:fld>
            <a:endParaRPr lang="en-US"/>
          </a:p>
        </p:txBody>
      </p:sp>
    </p:spTree>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a:p>
        </p:txBody>
      </p:sp>
      <p:sp>
        <p:nvSpPr>
          <p:cNvPr id="6" name="Rectangle 5"/>
          <p:cNvSpPr>
            <a:spLocks noGrp="1" noChangeArrowheads="1"/>
          </p:cNvSpPr>
          <p:nvPr>
            <p:ph type="ftr" sz="quarter" idx="11"/>
          </p:nvPr>
        </p:nvSpPr>
        <p:spPr>
          <a:ln/>
        </p:spPr>
        <p:txBody>
          <a:bodyPr/>
          <a:lstStyle>
            <a:lvl1pPr>
              <a:defRPr/>
            </a:lvl1pPr>
          </a:lstStyle>
          <a:p>
            <a:pPr>
              <a:defRPr/>
            </a:pPr>
            <a:endParaRPr lang="en-US"/>
          </a:p>
        </p:txBody>
      </p:sp>
      <p:sp>
        <p:nvSpPr>
          <p:cNvPr id="7" name="Rectangle 6"/>
          <p:cNvSpPr>
            <a:spLocks noGrp="1" noChangeArrowheads="1"/>
          </p:cNvSpPr>
          <p:nvPr>
            <p:ph type="sldNum" sz="quarter" idx="12"/>
          </p:nvPr>
        </p:nvSpPr>
        <p:spPr>
          <a:ln/>
        </p:spPr>
        <p:txBody>
          <a:bodyPr/>
          <a:lstStyle>
            <a:lvl1pPr>
              <a:defRPr/>
            </a:lvl1pPr>
          </a:lstStyle>
          <a:p>
            <a:pPr>
              <a:defRPr/>
            </a:pPr>
            <a:fld id="{7B2D60A3-7486-4B49-8F30-D070C5053F86}" type="slidenum">
              <a:rPr lang="en-US"/>
              <a:pPr>
                <a:defRPr/>
              </a:pPr>
              <a:t>‹#›</a:t>
            </a:fld>
            <a:endParaRPr lang="en-US"/>
          </a:p>
        </p:txBody>
      </p:sp>
    </p:spTree>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a:p>
        </p:txBody>
      </p:sp>
      <p:sp>
        <p:nvSpPr>
          <p:cNvPr id="6" name="Rectangle 5"/>
          <p:cNvSpPr>
            <a:spLocks noGrp="1" noChangeArrowheads="1"/>
          </p:cNvSpPr>
          <p:nvPr>
            <p:ph type="ftr" sz="quarter" idx="11"/>
          </p:nvPr>
        </p:nvSpPr>
        <p:spPr>
          <a:ln/>
        </p:spPr>
        <p:txBody>
          <a:bodyPr/>
          <a:lstStyle>
            <a:lvl1pPr>
              <a:defRPr/>
            </a:lvl1pPr>
          </a:lstStyle>
          <a:p>
            <a:pPr>
              <a:defRPr/>
            </a:pPr>
            <a:endParaRPr lang="en-US"/>
          </a:p>
        </p:txBody>
      </p:sp>
      <p:sp>
        <p:nvSpPr>
          <p:cNvPr id="7" name="Rectangle 6"/>
          <p:cNvSpPr>
            <a:spLocks noGrp="1" noChangeArrowheads="1"/>
          </p:cNvSpPr>
          <p:nvPr>
            <p:ph type="sldNum" sz="quarter" idx="12"/>
          </p:nvPr>
        </p:nvSpPr>
        <p:spPr>
          <a:ln/>
        </p:spPr>
        <p:txBody>
          <a:bodyPr/>
          <a:lstStyle>
            <a:lvl1pPr>
              <a:defRPr/>
            </a:lvl1pPr>
          </a:lstStyle>
          <a:p>
            <a:pPr>
              <a:defRPr/>
            </a:pPr>
            <a:fld id="{9302D22D-B590-46EE-BC59-BBEA70D7A63A}" type="slidenum">
              <a:rPr lang="en-US"/>
              <a:pPr>
                <a:defRPr/>
              </a:pPr>
              <a:t>‹#›</a:t>
            </a:fld>
            <a:endParaRPr lang="en-US"/>
          </a:p>
        </p:txBody>
      </p:sp>
    </p:spTree>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pPr>
              <a:defRPr/>
            </a:pPr>
            <a:fld id="{5451F0DD-2DBB-44D4-BE7B-68C3E9728D51}" type="slidenum">
              <a:rPr lang="en-US"/>
              <a:pPr>
                <a:defRPr/>
              </a:pPr>
              <a:t>‹#›</a:t>
            </a:fld>
            <a:endParaRPr lang="en-US"/>
          </a:p>
        </p:txBody>
      </p:sp>
    </p:spTree>
  </p:cSld>
  <p:clrMapOvr>
    <a:masterClrMapping/>
  </p:clrMapOvr>
</p:sldLayout>
</file>

<file path=ppt/slideLayouts/slideLayout33.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515100" y="609600"/>
            <a:ext cx="1943100" cy="5486400"/>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685800" y="609600"/>
            <a:ext cx="5676900" cy="5486400"/>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pPr>
              <a:defRPr/>
            </a:pPr>
            <a:fld id="{D3AAB038-731A-422A-98FB-99444F32B3E6}" type="slidenum">
              <a:rPr lang="en-US"/>
              <a:pPr>
                <a:defRPr/>
              </a:pPr>
              <a:t>‹#›</a:t>
            </a:fld>
            <a:endParaRPr lang="en-US"/>
          </a:p>
        </p:txBody>
      </p:sp>
    </p:spTree>
  </p:cSld>
  <p:clrMapOvr>
    <a:masterClrMapping/>
  </p:clrMapOvr>
</p:sldLayout>
</file>

<file path=ppt/slideLayouts/slideLayout34.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smtClean="0"/>
              <a:t>Click to edit Master subtitle style</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D0FDBA60-D664-49CF-A076-A9B95F5E45D9}"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3647680564"/>
      </p:ext>
    </p:extLst>
  </p:cSld>
  <p:clrMapOvr>
    <a:masterClrMapping/>
  </p:clrMapOvr>
</p:sldLayout>
</file>

<file path=ppt/slideLayouts/slideLayout35.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6D7B0CA9-00C0-4AC6-876B-6F676ED7B90D}"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2293463155"/>
      </p:ext>
    </p:extLst>
  </p:cSld>
  <p:clrMapOvr>
    <a:masterClrMapping/>
  </p:clrMapOvr>
</p:sldLayout>
</file>

<file path=ppt/slideLayouts/slideLayout36.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smtClean="0"/>
              <a:t>Click to edit Master text styles</a:t>
            </a:r>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0010F21C-6F07-454F-9F1F-C7DA84C530EF}"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3910806808"/>
      </p:ext>
    </p:extLst>
  </p:cSld>
  <p:clrMapOvr>
    <a:masterClrMapping/>
  </p:clrMapOvr>
</p:sldLayout>
</file>

<file path=ppt/slideLayouts/slideLayout37.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6"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7" name="Rectangle 6"/>
          <p:cNvSpPr>
            <a:spLocks noGrp="1" noChangeArrowheads="1"/>
          </p:cNvSpPr>
          <p:nvPr>
            <p:ph type="sldNum" sz="quarter" idx="12"/>
          </p:nvPr>
        </p:nvSpPr>
        <p:spPr>
          <a:ln/>
        </p:spPr>
        <p:txBody>
          <a:bodyPr/>
          <a:lstStyle>
            <a:lvl1pPr>
              <a:defRPr/>
            </a:lvl1pPr>
          </a:lstStyle>
          <a:p>
            <a:pPr>
              <a:defRPr/>
            </a:pPr>
            <a:fld id="{EEEF1CBF-65D6-4E7E-8906-101646CD4BB6}"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2084365069"/>
      </p:ext>
    </p:extLst>
  </p:cSld>
  <p:clrMapOvr>
    <a:masterClrMapping/>
  </p:clrMapOvr>
</p:sldLayout>
</file>

<file path=ppt/slideLayouts/slideLayout38.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8"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9" name="Rectangle 6"/>
          <p:cNvSpPr>
            <a:spLocks noGrp="1" noChangeArrowheads="1"/>
          </p:cNvSpPr>
          <p:nvPr>
            <p:ph type="sldNum" sz="quarter" idx="12"/>
          </p:nvPr>
        </p:nvSpPr>
        <p:spPr>
          <a:ln/>
        </p:spPr>
        <p:txBody>
          <a:bodyPr/>
          <a:lstStyle>
            <a:lvl1pPr>
              <a:defRPr/>
            </a:lvl1pPr>
          </a:lstStyle>
          <a:p>
            <a:pPr>
              <a:defRPr/>
            </a:pPr>
            <a:fld id="{6C89112B-C875-419C-8BC3-2EB13BA87596}"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1457906155"/>
      </p:ext>
    </p:extLst>
  </p:cSld>
  <p:clrMapOvr>
    <a:masterClrMapping/>
  </p:clrMapOvr>
</p:sldLayout>
</file>

<file path=ppt/slideLayouts/slideLayout39.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4"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5" name="Rectangle 6"/>
          <p:cNvSpPr>
            <a:spLocks noGrp="1" noChangeArrowheads="1"/>
          </p:cNvSpPr>
          <p:nvPr>
            <p:ph type="sldNum" sz="quarter" idx="12"/>
          </p:nvPr>
        </p:nvSpPr>
        <p:spPr>
          <a:ln/>
        </p:spPr>
        <p:txBody>
          <a:bodyPr/>
          <a:lstStyle>
            <a:lvl1pPr>
              <a:defRPr/>
            </a:lvl1pPr>
          </a:lstStyle>
          <a:p>
            <a:pPr>
              <a:defRPr/>
            </a:pPr>
            <a:fld id="{EF534F49-2CD6-4FE0-B10B-326087821EA7}"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796241278"/>
      </p:ext>
    </p:extLst>
  </p:cSld>
  <p:clrMapOvr>
    <a:masterClrMapping/>
  </p:clrMapOvr>
</p:sldLayout>
</file>

<file path=ppt/slideLayouts/slideLayout40.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3"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4" name="Rectangle 6"/>
          <p:cNvSpPr>
            <a:spLocks noGrp="1" noChangeArrowheads="1"/>
          </p:cNvSpPr>
          <p:nvPr>
            <p:ph type="sldNum" sz="quarter" idx="12"/>
          </p:nvPr>
        </p:nvSpPr>
        <p:spPr>
          <a:ln/>
        </p:spPr>
        <p:txBody>
          <a:bodyPr/>
          <a:lstStyle>
            <a:lvl1pPr>
              <a:defRPr/>
            </a:lvl1pPr>
          </a:lstStyle>
          <a:p>
            <a:pPr>
              <a:defRPr/>
            </a:pPr>
            <a:fld id="{DE004F27-9685-4A20-8134-432C27C080E9}"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1505177680"/>
      </p:ext>
    </p:extLst>
  </p:cSld>
  <p:clrMapOvr>
    <a:masterClrMapping/>
  </p:clrMapOvr>
</p:sldLayout>
</file>

<file path=ppt/slideLayouts/slideLayout41.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6"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7" name="Rectangle 6"/>
          <p:cNvSpPr>
            <a:spLocks noGrp="1" noChangeArrowheads="1"/>
          </p:cNvSpPr>
          <p:nvPr>
            <p:ph type="sldNum" sz="quarter" idx="12"/>
          </p:nvPr>
        </p:nvSpPr>
        <p:spPr>
          <a:ln/>
        </p:spPr>
        <p:txBody>
          <a:bodyPr/>
          <a:lstStyle>
            <a:lvl1pPr>
              <a:defRPr/>
            </a:lvl1pPr>
          </a:lstStyle>
          <a:p>
            <a:pPr>
              <a:defRPr/>
            </a:pPr>
            <a:fld id="{FCD8F152-D30E-4353-A4A4-882EFCA6467D}"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3363046538"/>
      </p:ext>
    </p:extLst>
  </p:cSld>
  <p:clrMapOvr>
    <a:masterClrMapping/>
  </p:clrMapOvr>
</p:sldLayout>
</file>

<file path=ppt/slideLayouts/slideLayout42.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smtClean="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6"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7" name="Rectangle 6"/>
          <p:cNvSpPr>
            <a:spLocks noGrp="1" noChangeArrowheads="1"/>
          </p:cNvSpPr>
          <p:nvPr>
            <p:ph type="sldNum" sz="quarter" idx="12"/>
          </p:nvPr>
        </p:nvSpPr>
        <p:spPr>
          <a:ln/>
        </p:spPr>
        <p:txBody>
          <a:bodyPr/>
          <a:lstStyle>
            <a:lvl1pPr>
              <a:defRPr/>
            </a:lvl1pPr>
          </a:lstStyle>
          <a:p>
            <a:pPr>
              <a:defRPr/>
            </a:pPr>
            <a:fld id="{47D44D7E-9466-480B-B20E-9A187BC0536E}"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2942389328"/>
      </p:ext>
    </p:extLst>
  </p:cSld>
  <p:clrMapOvr>
    <a:masterClrMapping/>
  </p:clrMapOvr>
</p:sldLayout>
</file>

<file path=ppt/slideLayouts/slideLayout43.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C70D9135-8875-49EA-B3F4-A83716C52E7C}"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778564661"/>
      </p:ext>
    </p:extLst>
  </p:cSld>
  <p:clrMapOvr>
    <a:masterClrMapping/>
  </p:clrMapOvr>
</p:sldLayout>
</file>

<file path=ppt/slideLayouts/slideLayout44.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D1961DEB-F4BE-4C0C-8F2C-29F88A00DFCB}"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1587938024"/>
      </p:ext>
    </p:extLst>
  </p:cSld>
  <p:clrMapOvr>
    <a:masterClrMapping/>
  </p:clrMapOvr>
</p:sldLayout>
</file>

<file path=ppt/slideLayouts/slideLayout45.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smtClean="0"/>
              <a:t>Click to edit Master subtitle style</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D0FDBA60-D664-49CF-A076-A9B95F5E45D9}"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3647680564"/>
      </p:ext>
    </p:extLst>
  </p:cSld>
  <p:clrMapOvr>
    <a:masterClrMapping/>
  </p:clrMapOvr>
</p:sldLayout>
</file>

<file path=ppt/slideLayouts/slideLayout46.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6D7B0CA9-00C0-4AC6-876B-6F676ED7B90D}"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2293463155"/>
      </p:ext>
    </p:extLst>
  </p:cSld>
  <p:clrMapOvr>
    <a:masterClrMapping/>
  </p:clrMapOvr>
</p:sldLayout>
</file>

<file path=ppt/slideLayouts/slideLayout47.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smtClean="0"/>
              <a:t>Click to edit Master text styles</a:t>
            </a:r>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0010F21C-6F07-454F-9F1F-C7DA84C530EF}"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3910806808"/>
      </p:ext>
    </p:extLst>
  </p:cSld>
  <p:clrMapOvr>
    <a:masterClrMapping/>
  </p:clrMapOvr>
</p:sldLayout>
</file>

<file path=ppt/slideLayouts/slideLayout48.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6"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7" name="Rectangle 6"/>
          <p:cNvSpPr>
            <a:spLocks noGrp="1" noChangeArrowheads="1"/>
          </p:cNvSpPr>
          <p:nvPr>
            <p:ph type="sldNum" sz="quarter" idx="12"/>
          </p:nvPr>
        </p:nvSpPr>
        <p:spPr>
          <a:ln/>
        </p:spPr>
        <p:txBody>
          <a:bodyPr/>
          <a:lstStyle>
            <a:lvl1pPr>
              <a:defRPr/>
            </a:lvl1pPr>
          </a:lstStyle>
          <a:p>
            <a:pPr>
              <a:defRPr/>
            </a:pPr>
            <a:fld id="{EEEF1CBF-65D6-4E7E-8906-101646CD4BB6}"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2084365069"/>
      </p:ext>
    </p:extLst>
  </p:cSld>
  <p:clrMapOvr>
    <a:masterClrMapping/>
  </p:clrMapOvr>
</p:sldLayout>
</file>

<file path=ppt/slideLayouts/slideLayout49.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8"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9" name="Rectangle 6"/>
          <p:cNvSpPr>
            <a:spLocks noGrp="1" noChangeArrowheads="1"/>
          </p:cNvSpPr>
          <p:nvPr>
            <p:ph type="sldNum" sz="quarter" idx="12"/>
          </p:nvPr>
        </p:nvSpPr>
        <p:spPr>
          <a:ln/>
        </p:spPr>
        <p:txBody>
          <a:bodyPr/>
          <a:lstStyle>
            <a:lvl1pPr>
              <a:defRPr/>
            </a:lvl1pPr>
          </a:lstStyle>
          <a:p>
            <a:pPr>
              <a:defRPr/>
            </a:pPr>
            <a:fld id="{6C89112B-C875-419C-8BC3-2EB13BA87596}"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1457906155"/>
      </p:ext>
    </p:extLst>
  </p:cSld>
  <p:clrMapOvr>
    <a:masterClrMapping/>
  </p:clrMapOvr>
</p:sldLayout>
</file>

<file path=ppt/slideLayouts/slideLayout50.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4"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5" name="Rectangle 6"/>
          <p:cNvSpPr>
            <a:spLocks noGrp="1" noChangeArrowheads="1"/>
          </p:cNvSpPr>
          <p:nvPr>
            <p:ph type="sldNum" sz="quarter" idx="12"/>
          </p:nvPr>
        </p:nvSpPr>
        <p:spPr>
          <a:ln/>
        </p:spPr>
        <p:txBody>
          <a:bodyPr/>
          <a:lstStyle>
            <a:lvl1pPr>
              <a:defRPr/>
            </a:lvl1pPr>
          </a:lstStyle>
          <a:p>
            <a:pPr>
              <a:defRPr/>
            </a:pPr>
            <a:fld id="{EF534F49-2CD6-4FE0-B10B-326087821EA7}"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796241278"/>
      </p:ext>
    </p:extLst>
  </p:cSld>
  <p:clrMapOvr>
    <a:masterClrMapping/>
  </p:clrMapOvr>
</p:sldLayout>
</file>

<file path=ppt/slideLayouts/slideLayout51.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3"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4" name="Rectangle 6"/>
          <p:cNvSpPr>
            <a:spLocks noGrp="1" noChangeArrowheads="1"/>
          </p:cNvSpPr>
          <p:nvPr>
            <p:ph type="sldNum" sz="quarter" idx="12"/>
          </p:nvPr>
        </p:nvSpPr>
        <p:spPr>
          <a:ln/>
        </p:spPr>
        <p:txBody>
          <a:bodyPr/>
          <a:lstStyle>
            <a:lvl1pPr>
              <a:defRPr/>
            </a:lvl1pPr>
          </a:lstStyle>
          <a:p>
            <a:pPr>
              <a:defRPr/>
            </a:pPr>
            <a:fld id="{DE004F27-9685-4A20-8134-432C27C080E9}"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1505177680"/>
      </p:ext>
    </p:extLst>
  </p:cSld>
  <p:clrMapOvr>
    <a:masterClrMapping/>
  </p:clrMapOvr>
</p:sldLayout>
</file>

<file path=ppt/slideLayouts/slideLayout52.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6"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7" name="Rectangle 6"/>
          <p:cNvSpPr>
            <a:spLocks noGrp="1" noChangeArrowheads="1"/>
          </p:cNvSpPr>
          <p:nvPr>
            <p:ph type="sldNum" sz="quarter" idx="12"/>
          </p:nvPr>
        </p:nvSpPr>
        <p:spPr>
          <a:ln/>
        </p:spPr>
        <p:txBody>
          <a:bodyPr/>
          <a:lstStyle>
            <a:lvl1pPr>
              <a:defRPr/>
            </a:lvl1pPr>
          </a:lstStyle>
          <a:p>
            <a:pPr>
              <a:defRPr/>
            </a:pPr>
            <a:fld id="{FCD8F152-D30E-4353-A4A4-882EFCA6467D}"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3363046538"/>
      </p:ext>
    </p:extLst>
  </p:cSld>
  <p:clrMapOvr>
    <a:masterClrMapping/>
  </p:clrMapOvr>
</p:sldLayout>
</file>

<file path=ppt/slideLayouts/slideLayout53.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smtClean="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6"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7" name="Rectangle 6"/>
          <p:cNvSpPr>
            <a:spLocks noGrp="1" noChangeArrowheads="1"/>
          </p:cNvSpPr>
          <p:nvPr>
            <p:ph type="sldNum" sz="quarter" idx="12"/>
          </p:nvPr>
        </p:nvSpPr>
        <p:spPr>
          <a:ln/>
        </p:spPr>
        <p:txBody>
          <a:bodyPr/>
          <a:lstStyle>
            <a:lvl1pPr>
              <a:defRPr/>
            </a:lvl1pPr>
          </a:lstStyle>
          <a:p>
            <a:pPr>
              <a:defRPr/>
            </a:pPr>
            <a:fld id="{47D44D7E-9466-480B-B20E-9A187BC0536E}"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2942389328"/>
      </p:ext>
    </p:extLst>
  </p:cSld>
  <p:clrMapOvr>
    <a:masterClrMapping/>
  </p:clrMapOvr>
</p:sldLayout>
</file>

<file path=ppt/slideLayouts/slideLayout54.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C70D9135-8875-49EA-B3F4-A83716C52E7C}"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778564661"/>
      </p:ext>
    </p:extLst>
  </p:cSld>
  <p:clrMapOvr>
    <a:masterClrMapping/>
  </p:clrMapOvr>
</p:sldLayout>
</file>

<file path=ppt/slideLayouts/slideLayout55.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D1961DEB-F4BE-4C0C-8F2C-29F88A00DFCB}"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1587938024"/>
      </p:ext>
    </p:extLst>
  </p:cSld>
  <p:clrMapOvr>
    <a:masterClrMapping/>
  </p:clrMapOvr>
</p:sldLayout>
</file>

<file path=ppt/slideLayouts/slideLayout56.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smtClean="0"/>
              <a:t>Click to edit Master subtitle style</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D0FDBA60-D664-49CF-A076-A9B95F5E45D9}"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3647680564"/>
      </p:ext>
    </p:extLst>
  </p:cSld>
  <p:clrMapOvr>
    <a:masterClrMapping/>
  </p:clrMapOvr>
</p:sldLayout>
</file>

<file path=ppt/slideLayouts/slideLayout57.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6D7B0CA9-00C0-4AC6-876B-6F676ED7B90D}"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2293463155"/>
      </p:ext>
    </p:extLst>
  </p:cSld>
  <p:clrMapOvr>
    <a:masterClrMapping/>
  </p:clrMapOvr>
</p:sldLayout>
</file>

<file path=ppt/slideLayouts/slideLayout58.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smtClean="0"/>
              <a:t>Click to edit Master text styles</a:t>
            </a:r>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0010F21C-6F07-454F-9F1F-C7DA84C530EF}"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3910806808"/>
      </p:ext>
    </p:extLst>
  </p:cSld>
  <p:clrMapOvr>
    <a:masterClrMapping/>
  </p:clrMapOvr>
</p:sldLayout>
</file>

<file path=ppt/slideLayouts/slideLayout59.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6"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7" name="Rectangle 6"/>
          <p:cNvSpPr>
            <a:spLocks noGrp="1" noChangeArrowheads="1"/>
          </p:cNvSpPr>
          <p:nvPr>
            <p:ph type="sldNum" sz="quarter" idx="12"/>
          </p:nvPr>
        </p:nvSpPr>
        <p:spPr>
          <a:ln/>
        </p:spPr>
        <p:txBody>
          <a:bodyPr/>
          <a:lstStyle>
            <a:lvl1pPr>
              <a:defRPr/>
            </a:lvl1pPr>
          </a:lstStyle>
          <a:p>
            <a:pPr>
              <a:defRPr/>
            </a:pPr>
            <a:fld id="{EEEF1CBF-65D6-4E7E-8906-101646CD4BB6}"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2084365069"/>
      </p:ext>
    </p:extLst>
  </p:cSld>
  <p:clrMapOvr>
    <a:masterClrMapping/>
  </p:clrMapOvr>
</p:sldLayout>
</file>

<file path=ppt/slideLayouts/slideLayout60.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8"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9" name="Rectangle 6"/>
          <p:cNvSpPr>
            <a:spLocks noGrp="1" noChangeArrowheads="1"/>
          </p:cNvSpPr>
          <p:nvPr>
            <p:ph type="sldNum" sz="quarter" idx="12"/>
          </p:nvPr>
        </p:nvSpPr>
        <p:spPr>
          <a:ln/>
        </p:spPr>
        <p:txBody>
          <a:bodyPr/>
          <a:lstStyle>
            <a:lvl1pPr>
              <a:defRPr/>
            </a:lvl1pPr>
          </a:lstStyle>
          <a:p>
            <a:pPr>
              <a:defRPr/>
            </a:pPr>
            <a:fld id="{6C89112B-C875-419C-8BC3-2EB13BA87596}"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1457906155"/>
      </p:ext>
    </p:extLst>
  </p:cSld>
  <p:clrMapOvr>
    <a:masterClrMapping/>
  </p:clrMapOvr>
</p:sldLayout>
</file>

<file path=ppt/slideLayouts/slideLayout61.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4"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5" name="Rectangle 6"/>
          <p:cNvSpPr>
            <a:spLocks noGrp="1" noChangeArrowheads="1"/>
          </p:cNvSpPr>
          <p:nvPr>
            <p:ph type="sldNum" sz="quarter" idx="12"/>
          </p:nvPr>
        </p:nvSpPr>
        <p:spPr>
          <a:ln/>
        </p:spPr>
        <p:txBody>
          <a:bodyPr/>
          <a:lstStyle>
            <a:lvl1pPr>
              <a:defRPr/>
            </a:lvl1pPr>
          </a:lstStyle>
          <a:p>
            <a:pPr>
              <a:defRPr/>
            </a:pPr>
            <a:fld id="{EF534F49-2CD6-4FE0-B10B-326087821EA7}"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796241278"/>
      </p:ext>
    </p:extLst>
  </p:cSld>
  <p:clrMapOvr>
    <a:masterClrMapping/>
  </p:clrMapOvr>
</p:sldLayout>
</file>

<file path=ppt/slideLayouts/slideLayout62.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3"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4" name="Rectangle 6"/>
          <p:cNvSpPr>
            <a:spLocks noGrp="1" noChangeArrowheads="1"/>
          </p:cNvSpPr>
          <p:nvPr>
            <p:ph type="sldNum" sz="quarter" idx="12"/>
          </p:nvPr>
        </p:nvSpPr>
        <p:spPr>
          <a:ln/>
        </p:spPr>
        <p:txBody>
          <a:bodyPr/>
          <a:lstStyle>
            <a:lvl1pPr>
              <a:defRPr/>
            </a:lvl1pPr>
          </a:lstStyle>
          <a:p>
            <a:pPr>
              <a:defRPr/>
            </a:pPr>
            <a:fld id="{DE004F27-9685-4A20-8134-432C27C080E9}"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1505177680"/>
      </p:ext>
    </p:extLst>
  </p:cSld>
  <p:clrMapOvr>
    <a:masterClrMapping/>
  </p:clrMapOvr>
</p:sldLayout>
</file>

<file path=ppt/slideLayouts/slideLayout63.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6"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7" name="Rectangle 6"/>
          <p:cNvSpPr>
            <a:spLocks noGrp="1" noChangeArrowheads="1"/>
          </p:cNvSpPr>
          <p:nvPr>
            <p:ph type="sldNum" sz="quarter" idx="12"/>
          </p:nvPr>
        </p:nvSpPr>
        <p:spPr>
          <a:ln/>
        </p:spPr>
        <p:txBody>
          <a:bodyPr/>
          <a:lstStyle>
            <a:lvl1pPr>
              <a:defRPr/>
            </a:lvl1pPr>
          </a:lstStyle>
          <a:p>
            <a:pPr>
              <a:defRPr/>
            </a:pPr>
            <a:fld id="{FCD8F152-D30E-4353-A4A4-882EFCA6467D}"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3363046538"/>
      </p:ext>
    </p:extLst>
  </p:cSld>
  <p:clrMapOvr>
    <a:masterClrMapping/>
  </p:clrMapOvr>
</p:sldLayout>
</file>

<file path=ppt/slideLayouts/slideLayout64.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smtClean="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6"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7" name="Rectangle 6"/>
          <p:cNvSpPr>
            <a:spLocks noGrp="1" noChangeArrowheads="1"/>
          </p:cNvSpPr>
          <p:nvPr>
            <p:ph type="sldNum" sz="quarter" idx="12"/>
          </p:nvPr>
        </p:nvSpPr>
        <p:spPr>
          <a:ln/>
        </p:spPr>
        <p:txBody>
          <a:bodyPr/>
          <a:lstStyle>
            <a:lvl1pPr>
              <a:defRPr/>
            </a:lvl1pPr>
          </a:lstStyle>
          <a:p>
            <a:pPr>
              <a:defRPr/>
            </a:pPr>
            <a:fld id="{47D44D7E-9466-480B-B20E-9A187BC0536E}"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2942389328"/>
      </p:ext>
    </p:extLst>
  </p:cSld>
  <p:clrMapOvr>
    <a:masterClrMapping/>
  </p:clrMapOvr>
</p:sldLayout>
</file>

<file path=ppt/slideLayouts/slideLayout65.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C70D9135-8875-49EA-B3F4-A83716C52E7C}"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778564661"/>
      </p:ext>
    </p:extLst>
  </p:cSld>
  <p:clrMapOvr>
    <a:masterClrMapping/>
  </p:clrMapOvr>
</p:sldLayout>
</file>

<file path=ppt/slideLayouts/slideLayout66.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D1961DEB-F4BE-4C0C-8F2C-29F88A00DFCB}"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1587938024"/>
      </p:ext>
    </p:extLst>
  </p:cSld>
  <p:clrMapOvr>
    <a:masterClrMapping/>
  </p:clrMapOvr>
</p:sldLayout>
</file>

<file path=ppt/slideLayouts/slideLayout67.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smtClean="0"/>
              <a:t>Click to edit Master subtitle style</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D0FDBA60-D664-49CF-A076-A9B95F5E45D9}"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3647680564"/>
      </p:ext>
    </p:extLst>
  </p:cSld>
  <p:clrMapOvr>
    <a:masterClrMapping/>
  </p:clrMapOvr>
</p:sldLayout>
</file>

<file path=ppt/slideLayouts/slideLayout68.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6D7B0CA9-00C0-4AC6-876B-6F676ED7B90D}"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2293463155"/>
      </p:ext>
    </p:extLst>
  </p:cSld>
  <p:clrMapOvr>
    <a:masterClrMapping/>
  </p:clrMapOvr>
</p:sldLayout>
</file>

<file path=ppt/slideLayouts/slideLayout69.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smtClean="0"/>
              <a:t>Click to edit Master text styles</a:t>
            </a:r>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0010F21C-6F07-454F-9F1F-C7DA84C530EF}"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3910806808"/>
      </p:ext>
    </p:extLst>
  </p:cSld>
  <p:clrMapOvr>
    <a:masterClrMapping/>
  </p:clrMapOvr>
</p:sldLayout>
</file>

<file path=ppt/slideLayouts/slideLayout70.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6"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7" name="Rectangle 6"/>
          <p:cNvSpPr>
            <a:spLocks noGrp="1" noChangeArrowheads="1"/>
          </p:cNvSpPr>
          <p:nvPr>
            <p:ph type="sldNum" sz="quarter" idx="12"/>
          </p:nvPr>
        </p:nvSpPr>
        <p:spPr>
          <a:ln/>
        </p:spPr>
        <p:txBody>
          <a:bodyPr/>
          <a:lstStyle>
            <a:lvl1pPr>
              <a:defRPr/>
            </a:lvl1pPr>
          </a:lstStyle>
          <a:p>
            <a:pPr>
              <a:defRPr/>
            </a:pPr>
            <a:fld id="{EEEF1CBF-65D6-4E7E-8906-101646CD4BB6}"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2084365069"/>
      </p:ext>
    </p:extLst>
  </p:cSld>
  <p:clrMapOvr>
    <a:masterClrMapping/>
  </p:clrMapOvr>
</p:sldLayout>
</file>

<file path=ppt/slideLayouts/slideLayout71.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8"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9" name="Rectangle 6"/>
          <p:cNvSpPr>
            <a:spLocks noGrp="1" noChangeArrowheads="1"/>
          </p:cNvSpPr>
          <p:nvPr>
            <p:ph type="sldNum" sz="quarter" idx="12"/>
          </p:nvPr>
        </p:nvSpPr>
        <p:spPr>
          <a:ln/>
        </p:spPr>
        <p:txBody>
          <a:bodyPr/>
          <a:lstStyle>
            <a:lvl1pPr>
              <a:defRPr/>
            </a:lvl1pPr>
          </a:lstStyle>
          <a:p>
            <a:pPr>
              <a:defRPr/>
            </a:pPr>
            <a:fld id="{6C89112B-C875-419C-8BC3-2EB13BA87596}"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1457906155"/>
      </p:ext>
    </p:extLst>
  </p:cSld>
  <p:clrMapOvr>
    <a:masterClrMapping/>
  </p:clrMapOvr>
</p:sldLayout>
</file>

<file path=ppt/slideLayouts/slideLayout72.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4"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5" name="Rectangle 6"/>
          <p:cNvSpPr>
            <a:spLocks noGrp="1" noChangeArrowheads="1"/>
          </p:cNvSpPr>
          <p:nvPr>
            <p:ph type="sldNum" sz="quarter" idx="12"/>
          </p:nvPr>
        </p:nvSpPr>
        <p:spPr>
          <a:ln/>
        </p:spPr>
        <p:txBody>
          <a:bodyPr/>
          <a:lstStyle>
            <a:lvl1pPr>
              <a:defRPr/>
            </a:lvl1pPr>
          </a:lstStyle>
          <a:p>
            <a:pPr>
              <a:defRPr/>
            </a:pPr>
            <a:fld id="{EF534F49-2CD6-4FE0-B10B-326087821EA7}"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796241278"/>
      </p:ext>
    </p:extLst>
  </p:cSld>
  <p:clrMapOvr>
    <a:masterClrMapping/>
  </p:clrMapOvr>
</p:sldLayout>
</file>

<file path=ppt/slideLayouts/slideLayout73.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3"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4" name="Rectangle 6"/>
          <p:cNvSpPr>
            <a:spLocks noGrp="1" noChangeArrowheads="1"/>
          </p:cNvSpPr>
          <p:nvPr>
            <p:ph type="sldNum" sz="quarter" idx="12"/>
          </p:nvPr>
        </p:nvSpPr>
        <p:spPr>
          <a:ln/>
        </p:spPr>
        <p:txBody>
          <a:bodyPr/>
          <a:lstStyle>
            <a:lvl1pPr>
              <a:defRPr/>
            </a:lvl1pPr>
          </a:lstStyle>
          <a:p>
            <a:pPr>
              <a:defRPr/>
            </a:pPr>
            <a:fld id="{DE004F27-9685-4A20-8134-432C27C080E9}"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1505177680"/>
      </p:ext>
    </p:extLst>
  </p:cSld>
  <p:clrMapOvr>
    <a:masterClrMapping/>
  </p:clrMapOvr>
</p:sldLayout>
</file>

<file path=ppt/slideLayouts/slideLayout74.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6"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7" name="Rectangle 6"/>
          <p:cNvSpPr>
            <a:spLocks noGrp="1" noChangeArrowheads="1"/>
          </p:cNvSpPr>
          <p:nvPr>
            <p:ph type="sldNum" sz="quarter" idx="12"/>
          </p:nvPr>
        </p:nvSpPr>
        <p:spPr>
          <a:ln/>
        </p:spPr>
        <p:txBody>
          <a:bodyPr/>
          <a:lstStyle>
            <a:lvl1pPr>
              <a:defRPr/>
            </a:lvl1pPr>
          </a:lstStyle>
          <a:p>
            <a:pPr>
              <a:defRPr/>
            </a:pPr>
            <a:fld id="{FCD8F152-D30E-4353-A4A4-882EFCA6467D}"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3363046538"/>
      </p:ext>
    </p:extLst>
  </p:cSld>
  <p:clrMapOvr>
    <a:masterClrMapping/>
  </p:clrMapOvr>
</p:sldLayout>
</file>

<file path=ppt/slideLayouts/slideLayout75.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smtClean="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6"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7" name="Rectangle 6"/>
          <p:cNvSpPr>
            <a:spLocks noGrp="1" noChangeArrowheads="1"/>
          </p:cNvSpPr>
          <p:nvPr>
            <p:ph type="sldNum" sz="quarter" idx="12"/>
          </p:nvPr>
        </p:nvSpPr>
        <p:spPr>
          <a:ln/>
        </p:spPr>
        <p:txBody>
          <a:bodyPr/>
          <a:lstStyle>
            <a:lvl1pPr>
              <a:defRPr/>
            </a:lvl1pPr>
          </a:lstStyle>
          <a:p>
            <a:pPr>
              <a:defRPr/>
            </a:pPr>
            <a:fld id="{47D44D7E-9466-480B-B20E-9A187BC0536E}"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2942389328"/>
      </p:ext>
    </p:extLst>
  </p:cSld>
  <p:clrMapOvr>
    <a:masterClrMapping/>
  </p:clrMapOvr>
</p:sldLayout>
</file>

<file path=ppt/slideLayouts/slideLayout76.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C70D9135-8875-49EA-B3F4-A83716C52E7C}"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778564661"/>
      </p:ext>
    </p:extLst>
  </p:cSld>
  <p:clrMapOvr>
    <a:masterClrMapping/>
  </p:clrMapOvr>
</p:sldLayout>
</file>

<file path=ppt/slideLayouts/slideLayout77.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D1961DEB-F4BE-4C0C-8F2C-29F88A00DFCB}"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1587938024"/>
      </p:ext>
    </p:extLst>
  </p:cSld>
  <p:clrMapOvr>
    <a:masterClrMapping/>
  </p:clrMapOvr>
</p:sldLayout>
</file>

<file path=ppt/slideLayouts/slideLayout78.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smtClean="0"/>
              <a:t>Click to edit Master subtitle style</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D0FDBA60-D664-49CF-A076-A9B95F5E45D9}"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4001396451"/>
      </p:ext>
    </p:extLst>
  </p:cSld>
  <p:clrMapOvr>
    <a:masterClrMapping/>
  </p:clrMapOvr>
</p:sldLayout>
</file>

<file path=ppt/slideLayouts/slideLayout79.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6D7B0CA9-00C0-4AC6-876B-6F676ED7B90D}"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4144895052"/>
      </p:ext>
    </p:extLst>
  </p:cSld>
  <p:clrMapOvr>
    <a:masterClrMapping/>
  </p:clrMapOvr>
</p:sldLayout>
</file>

<file path=ppt/slideLayouts/slideLayout80.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smtClean="0"/>
              <a:t>Click to edit Master text styles</a:t>
            </a:r>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0010F21C-6F07-454F-9F1F-C7DA84C530EF}"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1628761698"/>
      </p:ext>
    </p:extLst>
  </p:cSld>
  <p:clrMapOvr>
    <a:masterClrMapping/>
  </p:clrMapOvr>
</p:sldLayout>
</file>

<file path=ppt/slideLayouts/slideLayout81.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6"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7" name="Rectangle 6"/>
          <p:cNvSpPr>
            <a:spLocks noGrp="1" noChangeArrowheads="1"/>
          </p:cNvSpPr>
          <p:nvPr>
            <p:ph type="sldNum" sz="quarter" idx="12"/>
          </p:nvPr>
        </p:nvSpPr>
        <p:spPr>
          <a:ln/>
        </p:spPr>
        <p:txBody>
          <a:bodyPr/>
          <a:lstStyle>
            <a:lvl1pPr>
              <a:defRPr/>
            </a:lvl1pPr>
          </a:lstStyle>
          <a:p>
            <a:pPr>
              <a:defRPr/>
            </a:pPr>
            <a:fld id="{EEEF1CBF-65D6-4E7E-8906-101646CD4BB6}"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2802442316"/>
      </p:ext>
    </p:extLst>
  </p:cSld>
  <p:clrMapOvr>
    <a:masterClrMapping/>
  </p:clrMapOvr>
</p:sldLayout>
</file>

<file path=ppt/slideLayouts/slideLayout82.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8"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9" name="Rectangle 6"/>
          <p:cNvSpPr>
            <a:spLocks noGrp="1" noChangeArrowheads="1"/>
          </p:cNvSpPr>
          <p:nvPr>
            <p:ph type="sldNum" sz="quarter" idx="12"/>
          </p:nvPr>
        </p:nvSpPr>
        <p:spPr>
          <a:ln/>
        </p:spPr>
        <p:txBody>
          <a:bodyPr/>
          <a:lstStyle>
            <a:lvl1pPr>
              <a:defRPr/>
            </a:lvl1pPr>
          </a:lstStyle>
          <a:p>
            <a:pPr>
              <a:defRPr/>
            </a:pPr>
            <a:fld id="{6C89112B-C875-419C-8BC3-2EB13BA87596}"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3595816003"/>
      </p:ext>
    </p:extLst>
  </p:cSld>
  <p:clrMapOvr>
    <a:masterClrMapping/>
  </p:clrMapOvr>
</p:sldLayout>
</file>

<file path=ppt/slideLayouts/slideLayout83.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4"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5" name="Rectangle 6"/>
          <p:cNvSpPr>
            <a:spLocks noGrp="1" noChangeArrowheads="1"/>
          </p:cNvSpPr>
          <p:nvPr>
            <p:ph type="sldNum" sz="quarter" idx="12"/>
          </p:nvPr>
        </p:nvSpPr>
        <p:spPr>
          <a:ln/>
        </p:spPr>
        <p:txBody>
          <a:bodyPr/>
          <a:lstStyle>
            <a:lvl1pPr>
              <a:defRPr/>
            </a:lvl1pPr>
          </a:lstStyle>
          <a:p>
            <a:pPr>
              <a:defRPr/>
            </a:pPr>
            <a:fld id="{EF534F49-2CD6-4FE0-B10B-326087821EA7}"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2558074522"/>
      </p:ext>
    </p:extLst>
  </p:cSld>
  <p:clrMapOvr>
    <a:masterClrMapping/>
  </p:clrMapOvr>
</p:sldLayout>
</file>

<file path=ppt/slideLayouts/slideLayout84.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3"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4" name="Rectangle 6"/>
          <p:cNvSpPr>
            <a:spLocks noGrp="1" noChangeArrowheads="1"/>
          </p:cNvSpPr>
          <p:nvPr>
            <p:ph type="sldNum" sz="quarter" idx="12"/>
          </p:nvPr>
        </p:nvSpPr>
        <p:spPr>
          <a:ln/>
        </p:spPr>
        <p:txBody>
          <a:bodyPr/>
          <a:lstStyle>
            <a:lvl1pPr>
              <a:defRPr/>
            </a:lvl1pPr>
          </a:lstStyle>
          <a:p>
            <a:pPr>
              <a:defRPr/>
            </a:pPr>
            <a:fld id="{DE004F27-9685-4A20-8134-432C27C080E9}"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2599167359"/>
      </p:ext>
    </p:extLst>
  </p:cSld>
  <p:clrMapOvr>
    <a:masterClrMapping/>
  </p:clrMapOvr>
</p:sldLayout>
</file>

<file path=ppt/slideLayouts/slideLayout85.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6"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7" name="Rectangle 6"/>
          <p:cNvSpPr>
            <a:spLocks noGrp="1" noChangeArrowheads="1"/>
          </p:cNvSpPr>
          <p:nvPr>
            <p:ph type="sldNum" sz="quarter" idx="12"/>
          </p:nvPr>
        </p:nvSpPr>
        <p:spPr>
          <a:ln/>
        </p:spPr>
        <p:txBody>
          <a:bodyPr/>
          <a:lstStyle>
            <a:lvl1pPr>
              <a:defRPr/>
            </a:lvl1pPr>
          </a:lstStyle>
          <a:p>
            <a:pPr>
              <a:defRPr/>
            </a:pPr>
            <a:fld id="{FCD8F152-D30E-4353-A4A4-882EFCA6467D}"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1051054082"/>
      </p:ext>
    </p:extLst>
  </p:cSld>
  <p:clrMapOvr>
    <a:masterClrMapping/>
  </p:clrMapOvr>
</p:sldLayout>
</file>

<file path=ppt/slideLayouts/slideLayout86.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smtClean="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6"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7" name="Rectangle 6"/>
          <p:cNvSpPr>
            <a:spLocks noGrp="1" noChangeArrowheads="1"/>
          </p:cNvSpPr>
          <p:nvPr>
            <p:ph type="sldNum" sz="quarter" idx="12"/>
          </p:nvPr>
        </p:nvSpPr>
        <p:spPr>
          <a:ln/>
        </p:spPr>
        <p:txBody>
          <a:bodyPr/>
          <a:lstStyle>
            <a:lvl1pPr>
              <a:defRPr/>
            </a:lvl1pPr>
          </a:lstStyle>
          <a:p>
            <a:pPr>
              <a:defRPr/>
            </a:pPr>
            <a:fld id="{47D44D7E-9466-480B-B20E-9A187BC0536E}"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3292371147"/>
      </p:ext>
    </p:extLst>
  </p:cSld>
  <p:clrMapOvr>
    <a:masterClrMapping/>
  </p:clrMapOvr>
</p:sldLayout>
</file>

<file path=ppt/slideLayouts/slideLayout87.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C70D9135-8875-49EA-B3F4-A83716C52E7C}"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154215295"/>
      </p:ext>
    </p:extLst>
  </p:cSld>
  <p:clrMapOvr>
    <a:masterClrMapping/>
  </p:clrMapOvr>
</p:sldLayout>
</file>

<file path=ppt/slideLayouts/slideLayout88.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D1961DEB-F4BE-4C0C-8F2C-29F88A00DFCB}"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2839388696"/>
      </p:ext>
    </p:extLst>
  </p:cSld>
  <p:clrMapOvr>
    <a:masterClrMapping/>
  </p:clrMapOvr>
</p:sldLayout>
</file>

<file path=ppt/slideLayouts/slideLayout89.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smtClean="0"/>
              <a:t>Click to edit Master subtitle style</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D0FDBA60-D664-49CF-A076-A9B95F5E45D9}"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3562635270"/>
      </p:ext>
    </p:extLst>
  </p:cSld>
  <p:clrMapOvr>
    <a:masterClrMapping/>
  </p:clrMapOvr>
</p:sldLayout>
</file>

<file path=ppt/slideLayouts/slideLayout90.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6D7B0CA9-00C0-4AC6-876B-6F676ED7B90D}"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2552308262"/>
      </p:ext>
    </p:extLst>
  </p:cSld>
  <p:clrMapOvr>
    <a:masterClrMapping/>
  </p:clrMapOvr>
</p:sldLayout>
</file>

<file path=ppt/slideLayouts/slideLayout91.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smtClean="0"/>
              <a:t>Click to edit Master text styles</a:t>
            </a:r>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0010F21C-6F07-454F-9F1F-C7DA84C530EF}"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561478506"/>
      </p:ext>
    </p:extLst>
  </p:cSld>
  <p:clrMapOvr>
    <a:masterClrMapping/>
  </p:clrMapOvr>
</p:sldLayout>
</file>

<file path=ppt/slideLayouts/slideLayout92.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6"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7" name="Rectangle 6"/>
          <p:cNvSpPr>
            <a:spLocks noGrp="1" noChangeArrowheads="1"/>
          </p:cNvSpPr>
          <p:nvPr>
            <p:ph type="sldNum" sz="quarter" idx="12"/>
          </p:nvPr>
        </p:nvSpPr>
        <p:spPr>
          <a:ln/>
        </p:spPr>
        <p:txBody>
          <a:bodyPr/>
          <a:lstStyle>
            <a:lvl1pPr>
              <a:defRPr/>
            </a:lvl1pPr>
          </a:lstStyle>
          <a:p>
            <a:pPr>
              <a:defRPr/>
            </a:pPr>
            <a:fld id="{EEEF1CBF-65D6-4E7E-8906-101646CD4BB6}"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668086097"/>
      </p:ext>
    </p:extLst>
  </p:cSld>
  <p:clrMapOvr>
    <a:masterClrMapping/>
  </p:clrMapOvr>
</p:sldLayout>
</file>

<file path=ppt/slideLayouts/slideLayout93.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8"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9" name="Rectangle 6"/>
          <p:cNvSpPr>
            <a:spLocks noGrp="1" noChangeArrowheads="1"/>
          </p:cNvSpPr>
          <p:nvPr>
            <p:ph type="sldNum" sz="quarter" idx="12"/>
          </p:nvPr>
        </p:nvSpPr>
        <p:spPr>
          <a:ln/>
        </p:spPr>
        <p:txBody>
          <a:bodyPr/>
          <a:lstStyle>
            <a:lvl1pPr>
              <a:defRPr/>
            </a:lvl1pPr>
          </a:lstStyle>
          <a:p>
            <a:pPr>
              <a:defRPr/>
            </a:pPr>
            <a:fld id="{6C89112B-C875-419C-8BC3-2EB13BA87596}"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574993481"/>
      </p:ext>
    </p:extLst>
  </p:cSld>
  <p:clrMapOvr>
    <a:masterClrMapping/>
  </p:clrMapOvr>
</p:sldLayout>
</file>

<file path=ppt/slideLayouts/slideLayout94.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4"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5" name="Rectangle 6"/>
          <p:cNvSpPr>
            <a:spLocks noGrp="1" noChangeArrowheads="1"/>
          </p:cNvSpPr>
          <p:nvPr>
            <p:ph type="sldNum" sz="quarter" idx="12"/>
          </p:nvPr>
        </p:nvSpPr>
        <p:spPr>
          <a:ln/>
        </p:spPr>
        <p:txBody>
          <a:bodyPr/>
          <a:lstStyle>
            <a:lvl1pPr>
              <a:defRPr/>
            </a:lvl1pPr>
          </a:lstStyle>
          <a:p>
            <a:pPr>
              <a:defRPr/>
            </a:pPr>
            <a:fld id="{EF534F49-2CD6-4FE0-B10B-326087821EA7}"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2200834568"/>
      </p:ext>
    </p:extLst>
  </p:cSld>
  <p:clrMapOvr>
    <a:masterClrMapping/>
  </p:clrMapOvr>
</p:sldLayout>
</file>

<file path=ppt/slideLayouts/slideLayout95.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3"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4" name="Rectangle 6"/>
          <p:cNvSpPr>
            <a:spLocks noGrp="1" noChangeArrowheads="1"/>
          </p:cNvSpPr>
          <p:nvPr>
            <p:ph type="sldNum" sz="quarter" idx="12"/>
          </p:nvPr>
        </p:nvSpPr>
        <p:spPr>
          <a:ln/>
        </p:spPr>
        <p:txBody>
          <a:bodyPr/>
          <a:lstStyle>
            <a:lvl1pPr>
              <a:defRPr/>
            </a:lvl1pPr>
          </a:lstStyle>
          <a:p>
            <a:pPr>
              <a:defRPr/>
            </a:pPr>
            <a:fld id="{DE004F27-9685-4A20-8134-432C27C080E9}"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2139688867"/>
      </p:ext>
    </p:extLst>
  </p:cSld>
  <p:clrMapOvr>
    <a:masterClrMapping/>
  </p:clrMapOvr>
</p:sldLayout>
</file>

<file path=ppt/slideLayouts/slideLayout96.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6"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7" name="Rectangle 6"/>
          <p:cNvSpPr>
            <a:spLocks noGrp="1" noChangeArrowheads="1"/>
          </p:cNvSpPr>
          <p:nvPr>
            <p:ph type="sldNum" sz="quarter" idx="12"/>
          </p:nvPr>
        </p:nvSpPr>
        <p:spPr>
          <a:ln/>
        </p:spPr>
        <p:txBody>
          <a:bodyPr/>
          <a:lstStyle>
            <a:lvl1pPr>
              <a:defRPr/>
            </a:lvl1pPr>
          </a:lstStyle>
          <a:p>
            <a:pPr>
              <a:defRPr/>
            </a:pPr>
            <a:fld id="{FCD8F152-D30E-4353-A4A4-882EFCA6467D}"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2016762964"/>
      </p:ext>
    </p:extLst>
  </p:cSld>
  <p:clrMapOvr>
    <a:masterClrMapping/>
  </p:clrMapOvr>
</p:sldLayout>
</file>

<file path=ppt/slideLayouts/slideLayout97.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smtClean="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6"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7" name="Rectangle 6"/>
          <p:cNvSpPr>
            <a:spLocks noGrp="1" noChangeArrowheads="1"/>
          </p:cNvSpPr>
          <p:nvPr>
            <p:ph type="sldNum" sz="quarter" idx="12"/>
          </p:nvPr>
        </p:nvSpPr>
        <p:spPr>
          <a:ln/>
        </p:spPr>
        <p:txBody>
          <a:bodyPr/>
          <a:lstStyle>
            <a:lvl1pPr>
              <a:defRPr/>
            </a:lvl1pPr>
          </a:lstStyle>
          <a:p>
            <a:pPr>
              <a:defRPr/>
            </a:pPr>
            <a:fld id="{47D44D7E-9466-480B-B20E-9A187BC0536E}"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4207134342"/>
      </p:ext>
    </p:extLst>
  </p:cSld>
  <p:clrMapOvr>
    <a:masterClrMapping/>
  </p:clrMapOvr>
</p:sldLayout>
</file>

<file path=ppt/slideLayouts/slideLayout98.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C70D9135-8875-49EA-B3F4-A83716C52E7C}"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3036046766"/>
      </p:ext>
    </p:extLst>
  </p:cSld>
  <p:clrMapOvr>
    <a:masterClrMapping/>
  </p:clrMapOvr>
</p:sldLayout>
</file>

<file path=ppt/slideLayouts/slideLayout99.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D1961DEB-F4BE-4C0C-8F2C-29F88A00DFCB}"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3714281300"/>
      </p:ext>
    </p:extLst>
  </p:cSld>
  <p:clrMapOvr>
    <a:masterClrMapping/>
  </p:clrMapOvr>
</p:sldLayout>
</file>

<file path=ppt/slideLayouts/slideLayout100.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smtClean="0"/>
              <a:t>Click to edit Master subtitle style</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D0FDBA60-D664-49CF-A076-A9B95F5E45D9}"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520919039"/>
      </p:ext>
    </p:extLst>
  </p:cSld>
  <p:clrMapOvr>
    <a:masterClrMapping/>
  </p:clrMapOvr>
</p:sldLayout>
</file>

<file path=ppt/slideLayouts/slideLayout101.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6D7B0CA9-00C0-4AC6-876B-6F676ED7B90D}"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2625883040"/>
      </p:ext>
    </p:extLst>
  </p:cSld>
  <p:clrMapOvr>
    <a:masterClrMapping/>
  </p:clrMapOvr>
</p:sldLayout>
</file>

<file path=ppt/slideLayouts/slideLayout102.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smtClean="0"/>
              <a:t>Click to edit Master text styles</a:t>
            </a:r>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0010F21C-6F07-454F-9F1F-C7DA84C530EF}"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2798521813"/>
      </p:ext>
    </p:extLst>
  </p:cSld>
  <p:clrMapOvr>
    <a:masterClrMapping/>
  </p:clrMapOvr>
</p:sldLayout>
</file>

<file path=ppt/slideLayouts/slideLayout103.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6"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7" name="Rectangle 6"/>
          <p:cNvSpPr>
            <a:spLocks noGrp="1" noChangeArrowheads="1"/>
          </p:cNvSpPr>
          <p:nvPr>
            <p:ph type="sldNum" sz="quarter" idx="12"/>
          </p:nvPr>
        </p:nvSpPr>
        <p:spPr>
          <a:ln/>
        </p:spPr>
        <p:txBody>
          <a:bodyPr/>
          <a:lstStyle>
            <a:lvl1pPr>
              <a:defRPr/>
            </a:lvl1pPr>
          </a:lstStyle>
          <a:p>
            <a:pPr>
              <a:defRPr/>
            </a:pPr>
            <a:fld id="{EEEF1CBF-65D6-4E7E-8906-101646CD4BB6}"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3359045304"/>
      </p:ext>
    </p:extLst>
  </p:cSld>
  <p:clrMapOvr>
    <a:masterClrMapping/>
  </p:clrMapOvr>
</p:sldLayout>
</file>

<file path=ppt/slideLayouts/slideLayout104.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8"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9" name="Rectangle 6"/>
          <p:cNvSpPr>
            <a:spLocks noGrp="1" noChangeArrowheads="1"/>
          </p:cNvSpPr>
          <p:nvPr>
            <p:ph type="sldNum" sz="quarter" idx="12"/>
          </p:nvPr>
        </p:nvSpPr>
        <p:spPr>
          <a:ln/>
        </p:spPr>
        <p:txBody>
          <a:bodyPr/>
          <a:lstStyle>
            <a:lvl1pPr>
              <a:defRPr/>
            </a:lvl1pPr>
          </a:lstStyle>
          <a:p>
            <a:pPr>
              <a:defRPr/>
            </a:pPr>
            <a:fld id="{6C89112B-C875-419C-8BC3-2EB13BA87596}"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2229078876"/>
      </p:ext>
    </p:extLst>
  </p:cSld>
  <p:clrMapOvr>
    <a:masterClrMapping/>
  </p:clrMapOvr>
</p:sldLayout>
</file>

<file path=ppt/slideLayouts/slideLayout105.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4"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5" name="Rectangle 6"/>
          <p:cNvSpPr>
            <a:spLocks noGrp="1" noChangeArrowheads="1"/>
          </p:cNvSpPr>
          <p:nvPr>
            <p:ph type="sldNum" sz="quarter" idx="12"/>
          </p:nvPr>
        </p:nvSpPr>
        <p:spPr>
          <a:ln/>
        </p:spPr>
        <p:txBody>
          <a:bodyPr/>
          <a:lstStyle>
            <a:lvl1pPr>
              <a:defRPr/>
            </a:lvl1pPr>
          </a:lstStyle>
          <a:p>
            <a:pPr>
              <a:defRPr/>
            </a:pPr>
            <a:fld id="{EF534F49-2CD6-4FE0-B10B-326087821EA7}"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2443664119"/>
      </p:ext>
    </p:extLst>
  </p:cSld>
  <p:clrMapOvr>
    <a:masterClrMapping/>
  </p:clrMapOvr>
</p:sldLayout>
</file>

<file path=ppt/slideLayouts/slideLayout106.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3"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4" name="Rectangle 6"/>
          <p:cNvSpPr>
            <a:spLocks noGrp="1" noChangeArrowheads="1"/>
          </p:cNvSpPr>
          <p:nvPr>
            <p:ph type="sldNum" sz="quarter" idx="12"/>
          </p:nvPr>
        </p:nvSpPr>
        <p:spPr>
          <a:ln/>
        </p:spPr>
        <p:txBody>
          <a:bodyPr/>
          <a:lstStyle>
            <a:lvl1pPr>
              <a:defRPr/>
            </a:lvl1pPr>
          </a:lstStyle>
          <a:p>
            <a:pPr>
              <a:defRPr/>
            </a:pPr>
            <a:fld id="{DE004F27-9685-4A20-8134-432C27C080E9}"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3235736417"/>
      </p:ext>
    </p:extLst>
  </p:cSld>
  <p:clrMapOvr>
    <a:masterClrMapping/>
  </p:clrMapOvr>
</p:sldLayout>
</file>

<file path=ppt/slideLayouts/slideLayout107.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6"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7" name="Rectangle 6"/>
          <p:cNvSpPr>
            <a:spLocks noGrp="1" noChangeArrowheads="1"/>
          </p:cNvSpPr>
          <p:nvPr>
            <p:ph type="sldNum" sz="quarter" idx="12"/>
          </p:nvPr>
        </p:nvSpPr>
        <p:spPr>
          <a:ln/>
        </p:spPr>
        <p:txBody>
          <a:bodyPr/>
          <a:lstStyle>
            <a:lvl1pPr>
              <a:defRPr/>
            </a:lvl1pPr>
          </a:lstStyle>
          <a:p>
            <a:pPr>
              <a:defRPr/>
            </a:pPr>
            <a:fld id="{FCD8F152-D30E-4353-A4A4-882EFCA6467D}"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2026943836"/>
      </p:ext>
    </p:extLst>
  </p:cSld>
  <p:clrMapOvr>
    <a:masterClrMapping/>
  </p:clrMapOvr>
</p:sldLayout>
</file>

<file path=ppt/slideLayouts/slideLayout108.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smtClean="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6"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7" name="Rectangle 6"/>
          <p:cNvSpPr>
            <a:spLocks noGrp="1" noChangeArrowheads="1"/>
          </p:cNvSpPr>
          <p:nvPr>
            <p:ph type="sldNum" sz="quarter" idx="12"/>
          </p:nvPr>
        </p:nvSpPr>
        <p:spPr>
          <a:ln/>
        </p:spPr>
        <p:txBody>
          <a:bodyPr/>
          <a:lstStyle>
            <a:lvl1pPr>
              <a:defRPr/>
            </a:lvl1pPr>
          </a:lstStyle>
          <a:p>
            <a:pPr>
              <a:defRPr/>
            </a:pPr>
            <a:fld id="{47D44D7E-9466-480B-B20E-9A187BC0536E}"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3053536435"/>
      </p:ext>
    </p:extLst>
  </p:cSld>
  <p:clrMapOvr>
    <a:masterClrMapping/>
  </p:clrMapOvr>
</p:sldLayout>
</file>

<file path=ppt/slideLayouts/slideLayout109.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C70D9135-8875-49EA-B3F4-A83716C52E7C}"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2441356611"/>
      </p:ext>
    </p:extLst>
  </p:cSld>
  <p:clrMapOvr>
    <a:masterClrMapping/>
  </p:clrMapOvr>
</p:sldLayout>
</file>

<file path=ppt/slideLayouts/slideLayout110.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D1961DEB-F4BE-4C0C-8F2C-29F88A00DFCB}"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774395072"/>
      </p:ext>
    </p:extLst>
  </p:cSld>
  <p:clrMapOvr>
    <a:masterClrMapping/>
  </p:clrMapOvr>
</p:sldLayout>
</file>

<file path=ppt/slideLayouts/slideLayout11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smtClean="0"/>
              <a:t>Click to edit Master subtitle style</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D0FDBA60-D664-49CF-A076-A9B95F5E45D9}"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1639948728"/>
      </p:ext>
    </p:extLst>
  </p:cSld>
  <p:clrMapOvr>
    <a:masterClrMapping/>
  </p:clrMapOvr>
</p:sldLayout>
</file>

<file path=ppt/slideLayouts/slideLayout11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6D7B0CA9-00C0-4AC6-876B-6F676ED7B90D}"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3530996672"/>
      </p:ext>
    </p:extLst>
  </p:cSld>
  <p:clrMapOvr>
    <a:masterClrMapping/>
  </p:clrMapOvr>
</p:sldLayout>
</file>

<file path=ppt/slideLayouts/slideLayout11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smtClean="0"/>
              <a:t>Click to edit Master text styles</a:t>
            </a:r>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0010F21C-6F07-454F-9F1F-C7DA84C530EF}"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651788015"/>
      </p:ext>
    </p:extLst>
  </p:cSld>
  <p:clrMapOvr>
    <a:masterClrMapping/>
  </p:clrMapOvr>
</p:sldLayout>
</file>

<file path=ppt/slideLayouts/slideLayout11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6"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7" name="Rectangle 6"/>
          <p:cNvSpPr>
            <a:spLocks noGrp="1" noChangeArrowheads="1"/>
          </p:cNvSpPr>
          <p:nvPr>
            <p:ph type="sldNum" sz="quarter" idx="12"/>
          </p:nvPr>
        </p:nvSpPr>
        <p:spPr>
          <a:ln/>
        </p:spPr>
        <p:txBody>
          <a:bodyPr/>
          <a:lstStyle>
            <a:lvl1pPr>
              <a:defRPr/>
            </a:lvl1pPr>
          </a:lstStyle>
          <a:p>
            <a:pPr>
              <a:defRPr/>
            </a:pPr>
            <a:fld id="{EEEF1CBF-65D6-4E7E-8906-101646CD4BB6}"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190800925"/>
      </p:ext>
    </p:extLst>
  </p:cSld>
  <p:clrMapOvr>
    <a:masterClrMapping/>
  </p:clrMapOvr>
</p:sldLayout>
</file>

<file path=ppt/slideLayouts/slideLayout11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8"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9" name="Rectangle 6"/>
          <p:cNvSpPr>
            <a:spLocks noGrp="1" noChangeArrowheads="1"/>
          </p:cNvSpPr>
          <p:nvPr>
            <p:ph type="sldNum" sz="quarter" idx="12"/>
          </p:nvPr>
        </p:nvSpPr>
        <p:spPr>
          <a:ln/>
        </p:spPr>
        <p:txBody>
          <a:bodyPr/>
          <a:lstStyle>
            <a:lvl1pPr>
              <a:defRPr/>
            </a:lvl1pPr>
          </a:lstStyle>
          <a:p>
            <a:pPr>
              <a:defRPr/>
            </a:pPr>
            <a:fld id="{6C89112B-C875-419C-8BC3-2EB13BA87596}"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3505818134"/>
      </p:ext>
    </p:extLst>
  </p:cSld>
  <p:clrMapOvr>
    <a:masterClrMapping/>
  </p:clrMapOvr>
</p:sldLayout>
</file>

<file path=ppt/slideLayouts/slideLayout11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4"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5" name="Rectangle 6"/>
          <p:cNvSpPr>
            <a:spLocks noGrp="1" noChangeArrowheads="1"/>
          </p:cNvSpPr>
          <p:nvPr>
            <p:ph type="sldNum" sz="quarter" idx="12"/>
          </p:nvPr>
        </p:nvSpPr>
        <p:spPr>
          <a:ln/>
        </p:spPr>
        <p:txBody>
          <a:bodyPr/>
          <a:lstStyle>
            <a:lvl1pPr>
              <a:defRPr/>
            </a:lvl1pPr>
          </a:lstStyle>
          <a:p>
            <a:pPr>
              <a:defRPr/>
            </a:pPr>
            <a:fld id="{EF534F49-2CD6-4FE0-B10B-326087821EA7}"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3777150495"/>
      </p:ext>
    </p:extLst>
  </p:cSld>
  <p:clrMapOvr>
    <a:masterClrMapping/>
  </p:clrMapOvr>
</p:sldLayout>
</file>

<file path=ppt/slideLayouts/slideLayout11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3"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4" name="Rectangle 6"/>
          <p:cNvSpPr>
            <a:spLocks noGrp="1" noChangeArrowheads="1"/>
          </p:cNvSpPr>
          <p:nvPr>
            <p:ph type="sldNum" sz="quarter" idx="12"/>
          </p:nvPr>
        </p:nvSpPr>
        <p:spPr>
          <a:ln/>
        </p:spPr>
        <p:txBody>
          <a:bodyPr/>
          <a:lstStyle>
            <a:lvl1pPr>
              <a:defRPr/>
            </a:lvl1pPr>
          </a:lstStyle>
          <a:p>
            <a:pPr>
              <a:defRPr/>
            </a:pPr>
            <a:fld id="{DE004F27-9685-4A20-8134-432C27C080E9}"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3650629608"/>
      </p:ext>
    </p:extLst>
  </p:cSld>
  <p:clrMapOvr>
    <a:masterClrMapping/>
  </p:clrMapOvr>
</p:sldLayout>
</file>

<file path=ppt/slideLayouts/slideLayout11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6"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7" name="Rectangle 6"/>
          <p:cNvSpPr>
            <a:spLocks noGrp="1" noChangeArrowheads="1"/>
          </p:cNvSpPr>
          <p:nvPr>
            <p:ph type="sldNum" sz="quarter" idx="12"/>
          </p:nvPr>
        </p:nvSpPr>
        <p:spPr>
          <a:ln/>
        </p:spPr>
        <p:txBody>
          <a:bodyPr/>
          <a:lstStyle>
            <a:lvl1pPr>
              <a:defRPr/>
            </a:lvl1pPr>
          </a:lstStyle>
          <a:p>
            <a:pPr>
              <a:defRPr/>
            </a:pPr>
            <a:fld id="{FCD8F152-D30E-4353-A4A4-882EFCA6467D}"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2827921221"/>
      </p:ext>
    </p:extLst>
  </p:cSld>
  <p:clrMapOvr>
    <a:masterClrMapping/>
  </p:clrMapOvr>
</p:sldLayout>
</file>

<file path=ppt/slideLayouts/slideLayout11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smtClean="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6"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7" name="Rectangle 6"/>
          <p:cNvSpPr>
            <a:spLocks noGrp="1" noChangeArrowheads="1"/>
          </p:cNvSpPr>
          <p:nvPr>
            <p:ph type="sldNum" sz="quarter" idx="12"/>
          </p:nvPr>
        </p:nvSpPr>
        <p:spPr>
          <a:ln/>
        </p:spPr>
        <p:txBody>
          <a:bodyPr/>
          <a:lstStyle>
            <a:lvl1pPr>
              <a:defRPr/>
            </a:lvl1pPr>
          </a:lstStyle>
          <a:p>
            <a:pPr>
              <a:defRPr/>
            </a:pPr>
            <a:fld id="{47D44D7E-9466-480B-B20E-9A187BC0536E}"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458500317"/>
      </p:ext>
    </p:extLst>
  </p:cSld>
  <p:clrMapOvr>
    <a:masterClrMapping/>
  </p:clrMapOvr>
</p:sldLayout>
</file>

<file path=ppt/slideLayouts/slideLayout12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C70D9135-8875-49EA-B3F4-A83716C52E7C}"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648906346"/>
      </p:ext>
    </p:extLst>
  </p:cSld>
  <p:clrMapOvr>
    <a:masterClrMapping/>
  </p:clrMapOvr>
</p:sldLayout>
</file>

<file path=ppt/slideLayouts/slideLayout12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D1961DEB-F4BE-4C0C-8F2C-29F88A00DFCB}"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1005748207"/>
      </p:ext>
    </p:extLst>
  </p:cSld>
  <p:clrMapOvr>
    <a:masterClrMapping/>
  </p:clrMapOvr>
</p:sldLayout>
</file>

<file path=ppt/slideLayouts/slideLayout122.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smtClean="0"/>
              <a:t>Click to edit Master subtitle style</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D0FDBA60-D664-49CF-A076-A9B95F5E45D9}"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2439798499"/>
      </p:ext>
    </p:extLst>
  </p:cSld>
  <p:clrMapOvr>
    <a:masterClrMapping/>
  </p:clrMapOvr>
</p:sldLayout>
</file>

<file path=ppt/slideLayouts/slideLayout12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6D7B0CA9-00C0-4AC6-876B-6F676ED7B90D}"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317992769"/>
      </p:ext>
    </p:extLst>
  </p:cSld>
  <p:clrMapOvr>
    <a:masterClrMapping/>
  </p:clrMapOvr>
</p:sldLayout>
</file>

<file path=ppt/slideLayouts/slideLayout124.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smtClean="0"/>
              <a:t>Click to edit Master text styles</a:t>
            </a:r>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0010F21C-6F07-454F-9F1F-C7DA84C530EF}"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1060672591"/>
      </p:ext>
    </p:extLst>
  </p:cSld>
  <p:clrMapOvr>
    <a:masterClrMapping/>
  </p:clrMapOvr>
</p:sldLayout>
</file>

<file path=ppt/slideLayouts/slideLayout12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6"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7" name="Rectangle 6"/>
          <p:cNvSpPr>
            <a:spLocks noGrp="1" noChangeArrowheads="1"/>
          </p:cNvSpPr>
          <p:nvPr>
            <p:ph type="sldNum" sz="quarter" idx="12"/>
          </p:nvPr>
        </p:nvSpPr>
        <p:spPr>
          <a:ln/>
        </p:spPr>
        <p:txBody>
          <a:bodyPr/>
          <a:lstStyle>
            <a:lvl1pPr>
              <a:defRPr/>
            </a:lvl1pPr>
          </a:lstStyle>
          <a:p>
            <a:pPr>
              <a:defRPr/>
            </a:pPr>
            <a:fld id="{EEEF1CBF-65D6-4E7E-8906-101646CD4BB6}"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3653223560"/>
      </p:ext>
    </p:extLst>
  </p:cSld>
  <p:clrMapOvr>
    <a:masterClrMapping/>
  </p:clrMapOvr>
</p:sldLayout>
</file>

<file path=ppt/slideLayouts/slideLayout12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8"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9" name="Rectangle 6"/>
          <p:cNvSpPr>
            <a:spLocks noGrp="1" noChangeArrowheads="1"/>
          </p:cNvSpPr>
          <p:nvPr>
            <p:ph type="sldNum" sz="quarter" idx="12"/>
          </p:nvPr>
        </p:nvSpPr>
        <p:spPr>
          <a:ln/>
        </p:spPr>
        <p:txBody>
          <a:bodyPr/>
          <a:lstStyle>
            <a:lvl1pPr>
              <a:defRPr/>
            </a:lvl1pPr>
          </a:lstStyle>
          <a:p>
            <a:pPr>
              <a:defRPr/>
            </a:pPr>
            <a:fld id="{6C89112B-C875-419C-8BC3-2EB13BA87596}"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231565626"/>
      </p:ext>
    </p:extLst>
  </p:cSld>
  <p:clrMapOvr>
    <a:masterClrMapping/>
  </p:clrMapOvr>
</p:sldLayout>
</file>

<file path=ppt/slideLayouts/slideLayout12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4"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5" name="Rectangle 6"/>
          <p:cNvSpPr>
            <a:spLocks noGrp="1" noChangeArrowheads="1"/>
          </p:cNvSpPr>
          <p:nvPr>
            <p:ph type="sldNum" sz="quarter" idx="12"/>
          </p:nvPr>
        </p:nvSpPr>
        <p:spPr>
          <a:ln/>
        </p:spPr>
        <p:txBody>
          <a:bodyPr/>
          <a:lstStyle>
            <a:lvl1pPr>
              <a:defRPr/>
            </a:lvl1pPr>
          </a:lstStyle>
          <a:p>
            <a:pPr>
              <a:defRPr/>
            </a:pPr>
            <a:fld id="{EF534F49-2CD6-4FE0-B10B-326087821EA7}"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2932927563"/>
      </p:ext>
    </p:extLst>
  </p:cSld>
  <p:clrMapOvr>
    <a:masterClrMapping/>
  </p:clrMapOvr>
</p:sldLayout>
</file>

<file path=ppt/slideLayouts/slideLayout12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3"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4" name="Rectangle 6"/>
          <p:cNvSpPr>
            <a:spLocks noGrp="1" noChangeArrowheads="1"/>
          </p:cNvSpPr>
          <p:nvPr>
            <p:ph type="sldNum" sz="quarter" idx="12"/>
          </p:nvPr>
        </p:nvSpPr>
        <p:spPr>
          <a:ln/>
        </p:spPr>
        <p:txBody>
          <a:bodyPr/>
          <a:lstStyle>
            <a:lvl1pPr>
              <a:defRPr/>
            </a:lvl1pPr>
          </a:lstStyle>
          <a:p>
            <a:pPr>
              <a:defRPr/>
            </a:pPr>
            <a:fld id="{DE004F27-9685-4A20-8134-432C27C080E9}"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3157420440"/>
      </p:ext>
    </p:extLst>
  </p:cSld>
  <p:clrMapOvr>
    <a:masterClrMapping/>
  </p:clrMapOvr>
</p:sldLayout>
</file>

<file path=ppt/slideLayouts/slideLayout129.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6"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7" name="Rectangle 6"/>
          <p:cNvSpPr>
            <a:spLocks noGrp="1" noChangeArrowheads="1"/>
          </p:cNvSpPr>
          <p:nvPr>
            <p:ph type="sldNum" sz="quarter" idx="12"/>
          </p:nvPr>
        </p:nvSpPr>
        <p:spPr>
          <a:ln/>
        </p:spPr>
        <p:txBody>
          <a:bodyPr/>
          <a:lstStyle>
            <a:lvl1pPr>
              <a:defRPr/>
            </a:lvl1pPr>
          </a:lstStyle>
          <a:p>
            <a:pPr>
              <a:defRPr/>
            </a:pPr>
            <a:fld id="{FCD8F152-D30E-4353-A4A4-882EFCA6467D}"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3980181832"/>
      </p:ext>
    </p:extLst>
  </p:cSld>
  <p:clrMapOvr>
    <a:masterClrMapping/>
  </p:clrMapOvr>
</p:sldLayout>
</file>

<file path=ppt/slideLayouts/slideLayout130.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smtClean="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6"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7" name="Rectangle 6"/>
          <p:cNvSpPr>
            <a:spLocks noGrp="1" noChangeArrowheads="1"/>
          </p:cNvSpPr>
          <p:nvPr>
            <p:ph type="sldNum" sz="quarter" idx="12"/>
          </p:nvPr>
        </p:nvSpPr>
        <p:spPr>
          <a:ln/>
        </p:spPr>
        <p:txBody>
          <a:bodyPr/>
          <a:lstStyle>
            <a:lvl1pPr>
              <a:defRPr/>
            </a:lvl1pPr>
          </a:lstStyle>
          <a:p>
            <a:pPr>
              <a:defRPr/>
            </a:pPr>
            <a:fld id="{47D44D7E-9466-480B-B20E-9A187BC0536E}"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3490862983"/>
      </p:ext>
    </p:extLst>
  </p:cSld>
  <p:clrMapOvr>
    <a:masterClrMapping/>
  </p:clrMapOvr>
</p:sldLayout>
</file>

<file path=ppt/slideLayouts/slideLayout131.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C70D9135-8875-49EA-B3F4-A83716C52E7C}"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2719235988"/>
      </p:ext>
    </p:extLst>
  </p:cSld>
  <p:clrMapOvr>
    <a:masterClrMapping/>
  </p:clrMapOvr>
</p:sldLayout>
</file>

<file path=ppt/slideLayouts/slideLayout132.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D1961DEB-F4BE-4C0C-8F2C-29F88A00DFCB}"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1796434124"/>
      </p:ext>
    </p:extLst>
  </p:cSld>
  <p:clrMapOvr>
    <a:masterClrMapping/>
  </p:clrMapOvr>
</p:sldLayout>
</file>

<file path=ppt/slideLayouts/slideLayout133.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smtClean="0"/>
              <a:t>Click to edit Master subtitle style</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D0FDBA60-D664-49CF-A076-A9B95F5E45D9}"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3773566846"/>
      </p:ext>
    </p:extLst>
  </p:cSld>
  <p:clrMapOvr>
    <a:masterClrMapping/>
  </p:clrMapOvr>
</p:sldLayout>
</file>

<file path=ppt/slideLayouts/slideLayout134.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6D7B0CA9-00C0-4AC6-876B-6F676ED7B90D}"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1150418987"/>
      </p:ext>
    </p:extLst>
  </p:cSld>
  <p:clrMapOvr>
    <a:masterClrMapping/>
  </p:clrMapOvr>
</p:sldLayout>
</file>

<file path=ppt/slideLayouts/slideLayout135.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smtClean="0"/>
              <a:t>Click to edit Master text styles</a:t>
            </a:r>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0010F21C-6F07-454F-9F1F-C7DA84C530EF}"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221044254"/>
      </p:ext>
    </p:extLst>
  </p:cSld>
  <p:clrMapOvr>
    <a:masterClrMapping/>
  </p:clrMapOvr>
</p:sldLayout>
</file>

<file path=ppt/slideLayouts/slideLayout136.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6"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7" name="Rectangle 6"/>
          <p:cNvSpPr>
            <a:spLocks noGrp="1" noChangeArrowheads="1"/>
          </p:cNvSpPr>
          <p:nvPr>
            <p:ph type="sldNum" sz="quarter" idx="12"/>
          </p:nvPr>
        </p:nvSpPr>
        <p:spPr>
          <a:ln/>
        </p:spPr>
        <p:txBody>
          <a:bodyPr/>
          <a:lstStyle>
            <a:lvl1pPr>
              <a:defRPr/>
            </a:lvl1pPr>
          </a:lstStyle>
          <a:p>
            <a:pPr>
              <a:defRPr/>
            </a:pPr>
            <a:fld id="{EEEF1CBF-65D6-4E7E-8906-101646CD4BB6}"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1416452864"/>
      </p:ext>
    </p:extLst>
  </p:cSld>
  <p:clrMapOvr>
    <a:masterClrMapping/>
  </p:clrMapOvr>
</p:sldLayout>
</file>

<file path=ppt/slideLayouts/slideLayout137.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8"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9" name="Rectangle 6"/>
          <p:cNvSpPr>
            <a:spLocks noGrp="1" noChangeArrowheads="1"/>
          </p:cNvSpPr>
          <p:nvPr>
            <p:ph type="sldNum" sz="quarter" idx="12"/>
          </p:nvPr>
        </p:nvSpPr>
        <p:spPr>
          <a:ln/>
        </p:spPr>
        <p:txBody>
          <a:bodyPr/>
          <a:lstStyle>
            <a:lvl1pPr>
              <a:defRPr/>
            </a:lvl1pPr>
          </a:lstStyle>
          <a:p>
            <a:pPr>
              <a:defRPr/>
            </a:pPr>
            <a:fld id="{6C89112B-C875-419C-8BC3-2EB13BA87596}"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1823211654"/>
      </p:ext>
    </p:extLst>
  </p:cSld>
  <p:clrMapOvr>
    <a:masterClrMapping/>
  </p:clrMapOvr>
</p:sldLayout>
</file>

<file path=ppt/slideLayouts/slideLayout138.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4"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5" name="Rectangle 6"/>
          <p:cNvSpPr>
            <a:spLocks noGrp="1" noChangeArrowheads="1"/>
          </p:cNvSpPr>
          <p:nvPr>
            <p:ph type="sldNum" sz="quarter" idx="12"/>
          </p:nvPr>
        </p:nvSpPr>
        <p:spPr>
          <a:ln/>
        </p:spPr>
        <p:txBody>
          <a:bodyPr/>
          <a:lstStyle>
            <a:lvl1pPr>
              <a:defRPr/>
            </a:lvl1pPr>
          </a:lstStyle>
          <a:p>
            <a:pPr>
              <a:defRPr/>
            </a:pPr>
            <a:fld id="{EF534F49-2CD6-4FE0-B10B-326087821EA7}"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1113638144"/>
      </p:ext>
    </p:extLst>
  </p:cSld>
  <p:clrMapOvr>
    <a:masterClrMapping/>
  </p:clrMapOvr>
</p:sldLayout>
</file>

<file path=ppt/slideLayouts/slideLayout139.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3"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4" name="Rectangle 6"/>
          <p:cNvSpPr>
            <a:spLocks noGrp="1" noChangeArrowheads="1"/>
          </p:cNvSpPr>
          <p:nvPr>
            <p:ph type="sldNum" sz="quarter" idx="12"/>
          </p:nvPr>
        </p:nvSpPr>
        <p:spPr>
          <a:ln/>
        </p:spPr>
        <p:txBody>
          <a:bodyPr/>
          <a:lstStyle>
            <a:lvl1pPr>
              <a:defRPr/>
            </a:lvl1pPr>
          </a:lstStyle>
          <a:p>
            <a:pPr>
              <a:defRPr/>
            </a:pPr>
            <a:fld id="{DE004F27-9685-4A20-8134-432C27C080E9}"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4234722871"/>
      </p:ext>
    </p:extLst>
  </p:cSld>
  <p:clrMapOvr>
    <a:masterClrMapping/>
  </p:clrMapOvr>
</p:sldLayout>
</file>

<file path=ppt/slideLayouts/slideLayout140.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6"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7" name="Rectangle 6"/>
          <p:cNvSpPr>
            <a:spLocks noGrp="1" noChangeArrowheads="1"/>
          </p:cNvSpPr>
          <p:nvPr>
            <p:ph type="sldNum" sz="quarter" idx="12"/>
          </p:nvPr>
        </p:nvSpPr>
        <p:spPr>
          <a:ln/>
        </p:spPr>
        <p:txBody>
          <a:bodyPr/>
          <a:lstStyle>
            <a:lvl1pPr>
              <a:defRPr/>
            </a:lvl1pPr>
          </a:lstStyle>
          <a:p>
            <a:pPr>
              <a:defRPr/>
            </a:pPr>
            <a:fld id="{FCD8F152-D30E-4353-A4A4-882EFCA6467D}"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3624874665"/>
      </p:ext>
    </p:extLst>
  </p:cSld>
  <p:clrMapOvr>
    <a:masterClrMapping/>
  </p:clrMapOvr>
</p:sldLayout>
</file>

<file path=ppt/slideLayouts/slideLayout141.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smtClean="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6"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7" name="Rectangle 6"/>
          <p:cNvSpPr>
            <a:spLocks noGrp="1" noChangeArrowheads="1"/>
          </p:cNvSpPr>
          <p:nvPr>
            <p:ph type="sldNum" sz="quarter" idx="12"/>
          </p:nvPr>
        </p:nvSpPr>
        <p:spPr>
          <a:ln/>
        </p:spPr>
        <p:txBody>
          <a:bodyPr/>
          <a:lstStyle>
            <a:lvl1pPr>
              <a:defRPr/>
            </a:lvl1pPr>
          </a:lstStyle>
          <a:p>
            <a:pPr>
              <a:defRPr/>
            </a:pPr>
            <a:fld id="{47D44D7E-9466-480B-B20E-9A187BC0536E}"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2608788900"/>
      </p:ext>
    </p:extLst>
  </p:cSld>
  <p:clrMapOvr>
    <a:masterClrMapping/>
  </p:clrMapOvr>
</p:sldLayout>
</file>

<file path=ppt/slideLayouts/slideLayout142.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C70D9135-8875-49EA-B3F4-A83716C52E7C}"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2114428097"/>
      </p:ext>
    </p:extLst>
  </p:cSld>
  <p:clrMapOvr>
    <a:masterClrMapping/>
  </p:clrMapOvr>
</p:sldLayout>
</file>

<file path=ppt/slideLayouts/slideLayout143.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n-US">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D1961DEB-F4BE-4C0C-8F2C-29F88A00DFCB}"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193019619"/>
      </p:ext>
    </p:extLst>
  </p:cSld>
  <p:clrMapOvr>
    <a:masterClrMapping/>
  </p:clrMapOvr>
</p:sldLayout>
</file>

<file path=ppt/slideLayouts/slideLayout144.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lvl1pPr>
              <a:defRPr/>
            </a:lvl1pPr>
          </a:lstStyle>
          <a:p>
            <a:fld id="{1151A3DB-190E-4105-AECA-CE83AFA23F15}" type="datetimeFigureOut">
              <a:rPr lang="en-US" altLang="en-US"/>
              <a:pPr/>
              <a:t>11/21/2016</a:t>
            </a:fld>
            <a:endParaRPr lang="en-US" altLang="en-US"/>
          </a:p>
        </p:txBody>
      </p:sp>
      <p:sp>
        <p:nvSpPr>
          <p:cNvPr id="5" name="Footer Placeholder 4"/>
          <p:cNvSpPr>
            <a:spLocks noGrp="1"/>
          </p:cNvSpPr>
          <p:nvPr>
            <p:ph type="ftr" sz="quarter" idx="11"/>
          </p:nvPr>
        </p:nvSpPr>
        <p:spPr/>
        <p:txBody>
          <a:bodyPr/>
          <a:lstStyle>
            <a:lvl1pPr>
              <a:defRPr/>
            </a:lvl1p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lvl1pPr>
              <a:defRPr/>
            </a:lvl1pPr>
          </a:lstStyle>
          <a:p>
            <a:fld id="{29FFEB8B-30CD-463F-9DC6-A96D9A4E083F}" type="slidenum">
              <a:rPr lang="en-US" altLang="en-US"/>
              <a:pPr/>
              <a:t>‹#›</a:t>
            </a:fld>
            <a:endParaRPr lang="en-US" altLang="en-US"/>
          </a:p>
        </p:txBody>
      </p:sp>
    </p:spTree>
    <p:extLst>
      <p:ext uri="{BB962C8B-B14F-4D97-AF65-F5344CB8AC3E}">
        <p14:creationId xmlns:p14="http://schemas.microsoft.com/office/powerpoint/2010/main" val="431356261"/>
      </p:ext>
    </p:extLst>
  </p:cSld>
  <p:clrMapOvr>
    <a:masterClrMapping/>
  </p:clrMapOvr>
</p:sldLayout>
</file>

<file path=ppt/slideLayouts/slideLayout145.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fld id="{F24EFEEE-2287-456C-B00C-84903043DE72}" type="datetimeFigureOut">
              <a:rPr lang="en-US" altLang="en-US"/>
              <a:pPr/>
              <a:t>11/21/2016</a:t>
            </a:fld>
            <a:endParaRPr lang="en-US" altLang="en-US"/>
          </a:p>
        </p:txBody>
      </p:sp>
      <p:sp>
        <p:nvSpPr>
          <p:cNvPr id="5" name="Footer Placeholder 4"/>
          <p:cNvSpPr>
            <a:spLocks noGrp="1"/>
          </p:cNvSpPr>
          <p:nvPr>
            <p:ph type="ftr" sz="quarter" idx="11"/>
          </p:nvPr>
        </p:nvSpPr>
        <p:spPr/>
        <p:txBody>
          <a:bodyPr/>
          <a:lstStyle>
            <a:lvl1pPr>
              <a:defRPr/>
            </a:lvl1p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lvl1pPr>
              <a:defRPr/>
            </a:lvl1pPr>
          </a:lstStyle>
          <a:p>
            <a:fld id="{5004A7D7-E493-4072-AA13-86ABA2D28A60}" type="slidenum">
              <a:rPr lang="en-US" altLang="en-US"/>
              <a:pPr/>
              <a:t>‹#›</a:t>
            </a:fld>
            <a:endParaRPr lang="en-US" altLang="en-US"/>
          </a:p>
        </p:txBody>
      </p:sp>
    </p:spTree>
    <p:extLst>
      <p:ext uri="{BB962C8B-B14F-4D97-AF65-F5344CB8AC3E}">
        <p14:creationId xmlns:p14="http://schemas.microsoft.com/office/powerpoint/2010/main" val="2447175386"/>
      </p:ext>
    </p:extLst>
  </p:cSld>
  <p:clrMapOvr>
    <a:masterClrMapping/>
  </p:clrMapOvr>
</p:sldLayout>
</file>

<file path=ppt/slideLayouts/slideLayout146.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lvl1pPr>
              <a:defRPr/>
            </a:lvl1pPr>
          </a:lstStyle>
          <a:p>
            <a:fld id="{791D162A-BA2B-4852-9298-7B964F65C897}" type="datetimeFigureOut">
              <a:rPr lang="en-US" altLang="en-US"/>
              <a:pPr/>
              <a:t>11/21/2016</a:t>
            </a:fld>
            <a:endParaRPr lang="en-US" altLang="en-US"/>
          </a:p>
        </p:txBody>
      </p:sp>
      <p:sp>
        <p:nvSpPr>
          <p:cNvPr id="5" name="Footer Placeholder 4"/>
          <p:cNvSpPr>
            <a:spLocks noGrp="1"/>
          </p:cNvSpPr>
          <p:nvPr>
            <p:ph type="ftr" sz="quarter" idx="11"/>
          </p:nvPr>
        </p:nvSpPr>
        <p:spPr/>
        <p:txBody>
          <a:bodyPr/>
          <a:lstStyle>
            <a:lvl1pPr>
              <a:defRPr/>
            </a:lvl1p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lvl1pPr>
              <a:defRPr/>
            </a:lvl1pPr>
          </a:lstStyle>
          <a:p>
            <a:fld id="{8C0FFF95-DE5F-4A4C-9469-C0E0B46759CD}" type="slidenum">
              <a:rPr lang="en-US" altLang="en-US"/>
              <a:pPr/>
              <a:t>‹#›</a:t>
            </a:fld>
            <a:endParaRPr lang="en-US" altLang="en-US"/>
          </a:p>
        </p:txBody>
      </p:sp>
    </p:spTree>
    <p:extLst>
      <p:ext uri="{BB962C8B-B14F-4D97-AF65-F5344CB8AC3E}">
        <p14:creationId xmlns:p14="http://schemas.microsoft.com/office/powerpoint/2010/main" val="821784220"/>
      </p:ext>
    </p:extLst>
  </p:cSld>
  <p:clrMapOvr>
    <a:masterClrMapping/>
  </p:clrMapOvr>
</p:sldLayout>
</file>

<file path=ppt/slideLayouts/slideLayout147.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3"/>
          <p:cNvSpPr>
            <a:spLocks noGrp="1"/>
          </p:cNvSpPr>
          <p:nvPr>
            <p:ph type="dt" sz="half" idx="10"/>
          </p:nvPr>
        </p:nvSpPr>
        <p:spPr/>
        <p:txBody>
          <a:bodyPr/>
          <a:lstStyle>
            <a:lvl1pPr>
              <a:defRPr/>
            </a:lvl1pPr>
          </a:lstStyle>
          <a:p>
            <a:fld id="{E2A14B24-FFC5-415F-B63D-06BC1BB71488}" type="datetimeFigureOut">
              <a:rPr lang="en-US" altLang="en-US"/>
              <a:pPr/>
              <a:t>11/21/2016</a:t>
            </a:fld>
            <a:endParaRPr lang="en-US" altLang="en-US"/>
          </a:p>
        </p:txBody>
      </p:sp>
      <p:sp>
        <p:nvSpPr>
          <p:cNvPr id="6" name="Footer Placeholder 4"/>
          <p:cNvSpPr>
            <a:spLocks noGrp="1"/>
          </p:cNvSpPr>
          <p:nvPr>
            <p:ph type="ftr" sz="quarter" idx="11"/>
          </p:nvPr>
        </p:nvSpPr>
        <p:spPr/>
        <p:txBody>
          <a:bodyPr/>
          <a:lstStyle>
            <a:lvl1pPr>
              <a:defRPr/>
            </a:lvl1pPr>
          </a:lstStyle>
          <a:p>
            <a:pPr>
              <a:defRPr/>
            </a:pPr>
            <a:endParaRPr lang="en-US">
              <a:solidFill>
                <a:prstClr val="black">
                  <a:tint val="75000"/>
                </a:prstClr>
              </a:solidFill>
            </a:endParaRPr>
          </a:p>
        </p:txBody>
      </p:sp>
      <p:sp>
        <p:nvSpPr>
          <p:cNvPr id="7" name="Slide Number Placeholder 5"/>
          <p:cNvSpPr>
            <a:spLocks noGrp="1"/>
          </p:cNvSpPr>
          <p:nvPr>
            <p:ph type="sldNum" sz="quarter" idx="12"/>
          </p:nvPr>
        </p:nvSpPr>
        <p:spPr/>
        <p:txBody>
          <a:bodyPr/>
          <a:lstStyle>
            <a:lvl1pPr>
              <a:defRPr/>
            </a:lvl1pPr>
          </a:lstStyle>
          <a:p>
            <a:fld id="{09911FF9-BF7A-40C2-A989-E7F2A837D070}" type="slidenum">
              <a:rPr lang="en-US" altLang="en-US"/>
              <a:pPr/>
              <a:t>‹#›</a:t>
            </a:fld>
            <a:endParaRPr lang="en-US" altLang="en-US"/>
          </a:p>
        </p:txBody>
      </p:sp>
    </p:spTree>
    <p:extLst>
      <p:ext uri="{BB962C8B-B14F-4D97-AF65-F5344CB8AC3E}">
        <p14:creationId xmlns:p14="http://schemas.microsoft.com/office/powerpoint/2010/main" val="1138113739"/>
      </p:ext>
    </p:extLst>
  </p:cSld>
  <p:clrMapOvr>
    <a:masterClrMapping/>
  </p:clrMapOvr>
</p:sldLayout>
</file>

<file path=ppt/slideLayouts/slideLayout148.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3"/>
          <p:cNvSpPr>
            <a:spLocks noGrp="1"/>
          </p:cNvSpPr>
          <p:nvPr>
            <p:ph type="dt" sz="half" idx="10"/>
          </p:nvPr>
        </p:nvSpPr>
        <p:spPr/>
        <p:txBody>
          <a:bodyPr/>
          <a:lstStyle>
            <a:lvl1pPr>
              <a:defRPr/>
            </a:lvl1pPr>
          </a:lstStyle>
          <a:p>
            <a:fld id="{0640614B-844A-4142-ABD1-E7BE8A4BC04A}" type="datetimeFigureOut">
              <a:rPr lang="en-US" altLang="en-US"/>
              <a:pPr/>
              <a:t>11/21/2016</a:t>
            </a:fld>
            <a:endParaRPr lang="en-US" altLang="en-US"/>
          </a:p>
        </p:txBody>
      </p:sp>
      <p:sp>
        <p:nvSpPr>
          <p:cNvPr id="8" name="Footer Placeholder 4"/>
          <p:cNvSpPr>
            <a:spLocks noGrp="1"/>
          </p:cNvSpPr>
          <p:nvPr>
            <p:ph type="ftr" sz="quarter" idx="11"/>
          </p:nvPr>
        </p:nvSpPr>
        <p:spPr/>
        <p:txBody>
          <a:bodyPr/>
          <a:lstStyle>
            <a:lvl1pPr>
              <a:defRPr/>
            </a:lvl1pPr>
          </a:lstStyle>
          <a:p>
            <a:pPr>
              <a:defRPr/>
            </a:pPr>
            <a:endParaRPr lang="en-US">
              <a:solidFill>
                <a:prstClr val="black">
                  <a:tint val="75000"/>
                </a:prstClr>
              </a:solidFill>
            </a:endParaRPr>
          </a:p>
        </p:txBody>
      </p:sp>
      <p:sp>
        <p:nvSpPr>
          <p:cNvPr id="9" name="Slide Number Placeholder 5"/>
          <p:cNvSpPr>
            <a:spLocks noGrp="1"/>
          </p:cNvSpPr>
          <p:nvPr>
            <p:ph type="sldNum" sz="quarter" idx="12"/>
          </p:nvPr>
        </p:nvSpPr>
        <p:spPr/>
        <p:txBody>
          <a:bodyPr/>
          <a:lstStyle>
            <a:lvl1pPr>
              <a:defRPr/>
            </a:lvl1pPr>
          </a:lstStyle>
          <a:p>
            <a:fld id="{F9F2A4C3-A214-431F-B561-2E4E4F91E456}" type="slidenum">
              <a:rPr lang="en-US" altLang="en-US"/>
              <a:pPr/>
              <a:t>‹#›</a:t>
            </a:fld>
            <a:endParaRPr lang="en-US" altLang="en-US"/>
          </a:p>
        </p:txBody>
      </p:sp>
    </p:spTree>
    <p:extLst>
      <p:ext uri="{BB962C8B-B14F-4D97-AF65-F5344CB8AC3E}">
        <p14:creationId xmlns:p14="http://schemas.microsoft.com/office/powerpoint/2010/main" val="1447601978"/>
      </p:ext>
    </p:extLst>
  </p:cSld>
  <p:clrMapOvr>
    <a:masterClrMapping/>
  </p:clrMapOvr>
</p:sldLayout>
</file>

<file path=ppt/slideLayouts/slideLayout149.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3"/>
          <p:cNvSpPr>
            <a:spLocks noGrp="1"/>
          </p:cNvSpPr>
          <p:nvPr>
            <p:ph type="dt" sz="half" idx="10"/>
          </p:nvPr>
        </p:nvSpPr>
        <p:spPr/>
        <p:txBody>
          <a:bodyPr/>
          <a:lstStyle>
            <a:lvl1pPr>
              <a:defRPr/>
            </a:lvl1pPr>
          </a:lstStyle>
          <a:p>
            <a:fld id="{1A7FE144-F657-41C2-96B6-FA02B3CC7842}" type="datetimeFigureOut">
              <a:rPr lang="en-US" altLang="en-US"/>
              <a:pPr/>
              <a:t>11/21/2016</a:t>
            </a:fld>
            <a:endParaRPr lang="en-US" altLang="en-US"/>
          </a:p>
        </p:txBody>
      </p:sp>
      <p:sp>
        <p:nvSpPr>
          <p:cNvPr id="4" name="Footer Placeholder 4"/>
          <p:cNvSpPr>
            <a:spLocks noGrp="1"/>
          </p:cNvSpPr>
          <p:nvPr>
            <p:ph type="ftr" sz="quarter" idx="11"/>
          </p:nvPr>
        </p:nvSpPr>
        <p:spPr/>
        <p:txBody>
          <a:bodyPr/>
          <a:lstStyle>
            <a:lvl1pPr>
              <a:defRPr/>
            </a:lvl1pPr>
          </a:lstStyle>
          <a:p>
            <a:pPr>
              <a:defRPr/>
            </a:pPr>
            <a:endParaRPr lang="en-US">
              <a:solidFill>
                <a:prstClr val="black">
                  <a:tint val="75000"/>
                </a:prstClr>
              </a:solidFill>
            </a:endParaRPr>
          </a:p>
        </p:txBody>
      </p:sp>
      <p:sp>
        <p:nvSpPr>
          <p:cNvPr id="5" name="Slide Number Placeholder 5"/>
          <p:cNvSpPr>
            <a:spLocks noGrp="1"/>
          </p:cNvSpPr>
          <p:nvPr>
            <p:ph type="sldNum" sz="quarter" idx="12"/>
          </p:nvPr>
        </p:nvSpPr>
        <p:spPr/>
        <p:txBody>
          <a:bodyPr/>
          <a:lstStyle>
            <a:lvl1pPr>
              <a:defRPr/>
            </a:lvl1pPr>
          </a:lstStyle>
          <a:p>
            <a:fld id="{1893C185-A357-4AE0-9972-917AB7E7BEE2}" type="slidenum">
              <a:rPr lang="en-US" altLang="en-US"/>
              <a:pPr/>
              <a:t>‹#›</a:t>
            </a:fld>
            <a:endParaRPr lang="en-US" altLang="en-US"/>
          </a:p>
        </p:txBody>
      </p:sp>
    </p:spTree>
    <p:extLst>
      <p:ext uri="{BB962C8B-B14F-4D97-AF65-F5344CB8AC3E}">
        <p14:creationId xmlns:p14="http://schemas.microsoft.com/office/powerpoint/2010/main" val="1939414596"/>
      </p:ext>
    </p:extLst>
  </p:cSld>
  <p:clrMapOvr>
    <a:masterClrMapping/>
  </p:clrMapOvr>
</p:sldLayout>
</file>

<file path=ppt/slideLayouts/slideLayout150.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3"/>
          <p:cNvSpPr>
            <a:spLocks noGrp="1"/>
          </p:cNvSpPr>
          <p:nvPr>
            <p:ph type="dt" sz="half" idx="10"/>
          </p:nvPr>
        </p:nvSpPr>
        <p:spPr/>
        <p:txBody>
          <a:bodyPr/>
          <a:lstStyle>
            <a:lvl1pPr>
              <a:defRPr/>
            </a:lvl1pPr>
          </a:lstStyle>
          <a:p>
            <a:fld id="{9711F749-3AAC-4712-842C-41D397FE3621}" type="datetimeFigureOut">
              <a:rPr lang="en-US" altLang="en-US"/>
              <a:pPr/>
              <a:t>11/21/2016</a:t>
            </a:fld>
            <a:endParaRPr lang="en-US" altLang="en-US"/>
          </a:p>
        </p:txBody>
      </p:sp>
      <p:sp>
        <p:nvSpPr>
          <p:cNvPr id="3" name="Footer Placeholder 4"/>
          <p:cNvSpPr>
            <a:spLocks noGrp="1"/>
          </p:cNvSpPr>
          <p:nvPr>
            <p:ph type="ftr" sz="quarter" idx="11"/>
          </p:nvPr>
        </p:nvSpPr>
        <p:spPr/>
        <p:txBody>
          <a:bodyPr/>
          <a:lstStyle>
            <a:lvl1pPr>
              <a:defRPr/>
            </a:lvl1pPr>
          </a:lstStyle>
          <a:p>
            <a:pPr>
              <a:defRPr/>
            </a:pPr>
            <a:endParaRPr lang="en-US">
              <a:solidFill>
                <a:prstClr val="black">
                  <a:tint val="75000"/>
                </a:prstClr>
              </a:solidFill>
            </a:endParaRPr>
          </a:p>
        </p:txBody>
      </p:sp>
      <p:sp>
        <p:nvSpPr>
          <p:cNvPr id="4" name="Slide Number Placeholder 5"/>
          <p:cNvSpPr>
            <a:spLocks noGrp="1"/>
          </p:cNvSpPr>
          <p:nvPr>
            <p:ph type="sldNum" sz="quarter" idx="12"/>
          </p:nvPr>
        </p:nvSpPr>
        <p:spPr/>
        <p:txBody>
          <a:bodyPr/>
          <a:lstStyle>
            <a:lvl1pPr>
              <a:defRPr/>
            </a:lvl1pPr>
          </a:lstStyle>
          <a:p>
            <a:fld id="{98069E26-0854-4BF8-8B1F-A12DE2183994}" type="slidenum">
              <a:rPr lang="en-US" altLang="en-US"/>
              <a:pPr/>
              <a:t>‹#›</a:t>
            </a:fld>
            <a:endParaRPr lang="en-US" altLang="en-US"/>
          </a:p>
        </p:txBody>
      </p:sp>
    </p:spTree>
    <p:extLst>
      <p:ext uri="{BB962C8B-B14F-4D97-AF65-F5344CB8AC3E}">
        <p14:creationId xmlns:p14="http://schemas.microsoft.com/office/powerpoint/2010/main" val="2046747828"/>
      </p:ext>
    </p:extLst>
  </p:cSld>
  <p:clrMapOvr>
    <a:masterClrMapping/>
  </p:clrMapOvr>
</p:sldLayout>
</file>

<file path=ppt/slideLayouts/slideLayout151.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3"/>
          <p:cNvSpPr>
            <a:spLocks noGrp="1"/>
          </p:cNvSpPr>
          <p:nvPr>
            <p:ph type="dt" sz="half" idx="10"/>
          </p:nvPr>
        </p:nvSpPr>
        <p:spPr/>
        <p:txBody>
          <a:bodyPr/>
          <a:lstStyle>
            <a:lvl1pPr>
              <a:defRPr/>
            </a:lvl1pPr>
          </a:lstStyle>
          <a:p>
            <a:fld id="{35041E7A-F809-46BD-A5B7-C467AF091AA3}" type="datetimeFigureOut">
              <a:rPr lang="en-US" altLang="en-US"/>
              <a:pPr/>
              <a:t>11/21/2016</a:t>
            </a:fld>
            <a:endParaRPr lang="en-US" altLang="en-US"/>
          </a:p>
        </p:txBody>
      </p:sp>
      <p:sp>
        <p:nvSpPr>
          <p:cNvPr id="6" name="Footer Placeholder 4"/>
          <p:cNvSpPr>
            <a:spLocks noGrp="1"/>
          </p:cNvSpPr>
          <p:nvPr>
            <p:ph type="ftr" sz="quarter" idx="11"/>
          </p:nvPr>
        </p:nvSpPr>
        <p:spPr/>
        <p:txBody>
          <a:bodyPr/>
          <a:lstStyle>
            <a:lvl1pPr>
              <a:defRPr/>
            </a:lvl1pPr>
          </a:lstStyle>
          <a:p>
            <a:pPr>
              <a:defRPr/>
            </a:pPr>
            <a:endParaRPr lang="en-US">
              <a:solidFill>
                <a:prstClr val="black">
                  <a:tint val="75000"/>
                </a:prstClr>
              </a:solidFill>
            </a:endParaRPr>
          </a:p>
        </p:txBody>
      </p:sp>
      <p:sp>
        <p:nvSpPr>
          <p:cNvPr id="7" name="Slide Number Placeholder 5"/>
          <p:cNvSpPr>
            <a:spLocks noGrp="1"/>
          </p:cNvSpPr>
          <p:nvPr>
            <p:ph type="sldNum" sz="quarter" idx="12"/>
          </p:nvPr>
        </p:nvSpPr>
        <p:spPr/>
        <p:txBody>
          <a:bodyPr/>
          <a:lstStyle>
            <a:lvl1pPr>
              <a:defRPr/>
            </a:lvl1pPr>
          </a:lstStyle>
          <a:p>
            <a:fld id="{25BCAA96-90C7-43D3-BA69-51C2708E21EB}" type="slidenum">
              <a:rPr lang="en-US" altLang="en-US"/>
              <a:pPr/>
              <a:t>‹#›</a:t>
            </a:fld>
            <a:endParaRPr lang="en-US" altLang="en-US"/>
          </a:p>
        </p:txBody>
      </p:sp>
    </p:spTree>
    <p:extLst>
      <p:ext uri="{BB962C8B-B14F-4D97-AF65-F5344CB8AC3E}">
        <p14:creationId xmlns:p14="http://schemas.microsoft.com/office/powerpoint/2010/main" val="2726022011"/>
      </p:ext>
    </p:extLst>
  </p:cSld>
  <p:clrMapOvr>
    <a:masterClrMapping/>
  </p:clrMapOvr>
</p:sldLayout>
</file>

<file path=ppt/slideLayouts/slideLayout152.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rtlCol="0">
            <a:normAutofit/>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3"/>
          <p:cNvSpPr>
            <a:spLocks noGrp="1"/>
          </p:cNvSpPr>
          <p:nvPr>
            <p:ph type="dt" sz="half" idx="10"/>
          </p:nvPr>
        </p:nvSpPr>
        <p:spPr/>
        <p:txBody>
          <a:bodyPr/>
          <a:lstStyle>
            <a:lvl1pPr>
              <a:defRPr/>
            </a:lvl1pPr>
          </a:lstStyle>
          <a:p>
            <a:fld id="{ADE3FCC3-8E68-421A-8956-691D1B853822}" type="datetimeFigureOut">
              <a:rPr lang="en-US" altLang="en-US"/>
              <a:pPr/>
              <a:t>11/21/2016</a:t>
            </a:fld>
            <a:endParaRPr lang="en-US" altLang="en-US"/>
          </a:p>
        </p:txBody>
      </p:sp>
      <p:sp>
        <p:nvSpPr>
          <p:cNvPr id="6" name="Footer Placeholder 4"/>
          <p:cNvSpPr>
            <a:spLocks noGrp="1"/>
          </p:cNvSpPr>
          <p:nvPr>
            <p:ph type="ftr" sz="quarter" idx="11"/>
          </p:nvPr>
        </p:nvSpPr>
        <p:spPr/>
        <p:txBody>
          <a:bodyPr/>
          <a:lstStyle>
            <a:lvl1pPr>
              <a:defRPr/>
            </a:lvl1pPr>
          </a:lstStyle>
          <a:p>
            <a:pPr>
              <a:defRPr/>
            </a:pPr>
            <a:endParaRPr lang="en-US">
              <a:solidFill>
                <a:prstClr val="black">
                  <a:tint val="75000"/>
                </a:prstClr>
              </a:solidFill>
            </a:endParaRPr>
          </a:p>
        </p:txBody>
      </p:sp>
      <p:sp>
        <p:nvSpPr>
          <p:cNvPr id="7" name="Slide Number Placeholder 5"/>
          <p:cNvSpPr>
            <a:spLocks noGrp="1"/>
          </p:cNvSpPr>
          <p:nvPr>
            <p:ph type="sldNum" sz="quarter" idx="12"/>
          </p:nvPr>
        </p:nvSpPr>
        <p:spPr/>
        <p:txBody>
          <a:bodyPr/>
          <a:lstStyle>
            <a:lvl1pPr>
              <a:defRPr/>
            </a:lvl1pPr>
          </a:lstStyle>
          <a:p>
            <a:fld id="{1D1CA9CA-9FF2-41AB-B4DA-41EAE8484901}" type="slidenum">
              <a:rPr lang="en-US" altLang="en-US"/>
              <a:pPr/>
              <a:t>‹#›</a:t>
            </a:fld>
            <a:endParaRPr lang="en-US" altLang="en-US"/>
          </a:p>
        </p:txBody>
      </p:sp>
    </p:spTree>
    <p:extLst>
      <p:ext uri="{BB962C8B-B14F-4D97-AF65-F5344CB8AC3E}">
        <p14:creationId xmlns:p14="http://schemas.microsoft.com/office/powerpoint/2010/main" val="3067477633"/>
      </p:ext>
    </p:extLst>
  </p:cSld>
  <p:clrMapOvr>
    <a:masterClrMapping/>
  </p:clrMapOvr>
</p:sldLayout>
</file>

<file path=ppt/slideLayouts/slideLayout153.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fld id="{A950F946-8A61-4DF5-900A-968E0AC53D28}" type="datetimeFigureOut">
              <a:rPr lang="en-US" altLang="en-US"/>
              <a:pPr/>
              <a:t>11/21/2016</a:t>
            </a:fld>
            <a:endParaRPr lang="en-US" altLang="en-US"/>
          </a:p>
        </p:txBody>
      </p:sp>
      <p:sp>
        <p:nvSpPr>
          <p:cNvPr id="5" name="Footer Placeholder 4"/>
          <p:cNvSpPr>
            <a:spLocks noGrp="1"/>
          </p:cNvSpPr>
          <p:nvPr>
            <p:ph type="ftr" sz="quarter" idx="11"/>
          </p:nvPr>
        </p:nvSpPr>
        <p:spPr/>
        <p:txBody>
          <a:bodyPr/>
          <a:lstStyle>
            <a:lvl1pPr>
              <a:defRPr/>
            </a:lvl1p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lvl1pPr>
              <a:defRPr/>
            </a:lvl1pPr>
          </a:lstStyle>
          <a:p>
            <a:fld id="{B8557989-6352-4EE8-A139-D4E3B385E791}" type="slidenum">
              <a:rPr lang="en-US" altLang="en-US"/>
              <a:pPr/>
              <a:t>‹#›</a:t>
            </a:fld>
            <a:endParaRPr lang="en-US" altLang="en-US"/>
          </a:p>
        </p:txBody>
      </p:sp>
    </p:spTree>
    <p:extLst>
      <p:ext uri="{BB962C8B-B14F-4D97-AF65-F5344CB8AC3E}">
        <p14:creationId xmlns:p14="http://schemas.microsoft.com/office/powerpoint/2010/main" val="2519052406"/>
      </p:ext>
    </p:extLst>
  </p:cSld>
  <p:clrMapOvr>
    <a:masterClrMapping/>
  </p:clrMapOvr>
</p:sldLayout>
</file>

<file path=ppt/slideLayouts/slideLayout154.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fld id="{84819E04-0FA0-43FF-8868-735100E1E839}" type="datetimeFigureOut">
              <a:rPr lang="en-US" altLang="en-US"/>
              <a:pPr/>
              <a:t>11/21/2016</a:t>
            </a:fld>
            <a:endParaRPr lang="en-US" altLang="en-US"/>
          </a:p>
        </p:txBody>
      </p:sp>
      <p:sp>
        <p:nvSpPr>
          <p:cNvPr id="5" name="Footer Placeholder 4"/>
          <p:cNvSpPr>
            <a:spLocks noGrp="1"/>
          </p:cNvSpPr>
          <p:nvPr>
            <p:ph type="ftr" sz="quarter" idx="11"/>
          </p:nvPr>
        </p:nvSpPr>
        <p:spPr/>
        <p:txBody>
          <a:bodyPr/>
          <a:lstStyle>
            <a:lvl1pPr>
              <a:defRPr/>
            </a:lvl1pPr>
          </a:lstStyle>
          <a:p>
            <a:pPr>
              <a:defRPr/>
            </a:pPr>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lvl1pPr>
              <a:defRPr/>
            </a:lvl1pPr>
          </a:lstStyle>
          <a:p>
            <a:fld id="{E2BA99DB-33C1-4777-84A1-33877A974F26}" type="slidenum">
              <a:rPr lang="en-US" altLang="en-US"/>
              <a:pPr/>
              <a:t>‹#›</a:t>
            </a:fld>
            <a:endParaRPr lang="en-US" altLang="en-US"/>
          </a:p>
        </p:txBody>
      </p:sp>
    </p:spTree>
    <p:extLst>
      <p:ext uri="{BB962C8B-B14F-4D97-AF65-F5344CB8AC3E}">
        <p14:creationId xmlns:p14="http://schemas.microsoft.com/office/powerpoint/2010/main" val="1497830844"/>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theme" Target="../theme/theme2.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s>
</file>

<file path=ppt/slideMasters/_rels/slideMaster3.xml.rels><?xml version="1.0" encoding="UTF-8" standalone="yes"?>
<Relationships xmlns="http://schemas.openxmlformats.org/package/2006/relationships"><Relationship Id="rId8" Type="http://schemas.openxmlformats.org/officeDocument/2006/relationships/slideLayout" Target="../slideLayouts/slideLayout30.xml"/><Relationship Id="rId3" Type="http://schemas.openxmlformats.org/officeDocument/2006/relationships/slideLayout" Target="../slideLayouts/slideLayout25.xml"/><Relationship Id="rId7" Type="http://schemas.openxmlformats.org/officeDocument/2006/relationships/slideLayout" Target="../slideLayouts/slideLayout29.xml"/><Relationship Id="rId12" Type="http://schemas.openxmlformats.org/officeDocument/2006/relationships/theme" Target="../theme/theme3.xml"/><Relationship Id="rId2" Type="http://schemas.openxmlformats.org/officeDocument/2006/relationships/slideLayout" Target="../slideLayouts/slideLayout24.xml"/><Relationship Id="rId1" Type="http://schemas.openxmlformats.org/officeDocument/2006/relationships/slideLayout" Target="../slideLayouts/slideLayout23.xml"/><Relationship Id="rId6" Type="http://schemas.openxmlformats.org/officeDocument/2006/relationships/slideLayout" Target="../slideLayouts/slideLayout28.xml"/><Relationship Id="rId11" Type="http://schemas.openxmlformats.org/officeDocument/2006/relationships/slideLayout" Target="../slideLayouts/slideLayout33.xml"/><Relationship Id="rId5" Type="http://schemas.openxmlformats.org/officeDocument/2006/relationships/slideLayout" Target="../slideLayouts/slideLayout27.xml"/><Relationship Id="rId10" Type="http://schemas.openxmlformats.org/officeDocument/2006/relationships/slideLayout" Target="../slideLayouts/slideLayout32.xml"/><Relationship Id="rId4" Type="http://schemas.openxmlformats.org/officeDocument/2006/relationships/slideLayout" Target="../slideLayouts/slideLayout26.xml"/><Relationship Id="rId9" Type="http://schemas.openxmlformats.org/officeDocument/2006/relationships/slideLayout" Target="../slideLayouts/slideLayout31.xml"/></Relationships>
</file>

<file path=ppt/slideMasters/_rels/slideMaster4.xml.rels><?xml version="1.0" encoding="UTF-8" standalone="yes"?>
<Relationships xmlns="http://schemas.openxmlformats.org/package/2006/relationships"><Relationship Id="rId8" Type="http://schemas.openxmlformats.org/officeDocument/2006/relationships/slideLayout" Target="../slideLayouts/slideLayout41.xml"/><Relationship Id="rId3" Type="http://schemas.openxmlformats.org/officeDocument/2006/relationships/slideLayout" Target="../slideLayouts/slideLayout36.xml"/><Relationship Id="rId7" Type="http://schemas.openxmlformats.org/officeDocument/2006/relationships/slideLayout" Target="../slideLayouts/slideLayout40.xml"/><Relationship Id="rId12" Type="http://schemas.openxmlformats.org/officeDocument/2006/relationships/theme" Target="../theme/theme4.xml"/><Relationship Id="rId2" Type="http://schemas.openxmlformats.org/officeDocument/2006/relationships/slideLayout" Target="../slideLayouts/slideLayout35.xml"/><Relationship Id="rId1" Type="http://schemas.openxmlformats.org/officeDocument/2006/relationships/slideLayout" Target="../slideLayouts/slideLayout34.xml"/><Relationship Id="rId6" Type="http://schemas.openxmlformats.org/officeDocument/2006/relationships/slideLayout" Target="../slideLayouts/slideLayout39.xml"/><Relationship Id="rId11" Type="http://schemas.openxmlformats.org/officeDocument/2006/relationships/slideLayout" Target="../slideLayouts/slideLayout44.xml"/><Relationship Id="rId5" Type="http://schemas.openxmlformats.org/officeDocument/2006/relationships/slideLayout" Target="../slideLayouts/slideLayout38.xml"/><Relationship Id="rId10" Type="http://schemas.openxmlformats.org/officeDocument/2006/relationships/slideLayout" Target="../slideLayouts/slideLayout43.xml"/><Relationship Id="rId4" Type="http://schemas.openxmlformats.org/officeDocument/2006/relationships/slideLayout" Target="../slideLayouts/slideLayout37.xml"/><Relationship Id="rId9" Type="http://schemas.openxmlformats.org/officeDocument/2006/relationships/slideLayout" Target="../slideLayouts/slideLayout42.xml"/></Relationships>
</file>

<file path=ppt/slideMasters/_rels/slideMaster5.xml.rels><?xml version="1.0" encoding="UTF-8" standalone="yes"?>
<Relationships xmlns="http://schemas.openxmlformats.org/package/2006/relationships"><Relationship Id="rId8" Type="http://schemas.openxmlformats.org/officeDocument/2006/relationships/slideLayout" Target="../slideLayouts/slideLayout52.xml"/><Relationship Id="rId3" Type="http://schemas.openxmlformats.org/officeDocument/2006/relationships/slideLayout" Target="../slideLayouts/slideLayout47.xml"/><Relationship Id="rId7" Type="http://schemas.openxmlformats.org/officeDocument/2006/relationships/slideLayout" Target="../slideLayouts/slideLayout51.xml"/><Relationship Id="rId12" Type="http://schemas.openxmlformats.org/officeDocument/2006/relationships/theme" Target="../theme/theme5.xml"/><Relationship Id="rId2" Type="http://schemas.openxmlformats.org/officeDocument/2006/relationships/slideLayout" Target="../slideLayouts/slideLayout46.xml"/><Relationship Id="rId1" Type="http://schemas.openxmlformats.org/officeDocument/2006/relationships/slideLayout" Target="../slideLayouts/slideLayout45.xml"/><Relationship Id="rId6" Type="http://schemas.openxmlformats.org/officeDocument/2006/relationships/slideLayout" Target="../slideLayouts/slideLayout50.xml"/><Relationship Id="rId11" Type="http://schemas.openxmlformats.org/officeDocument/2006/relationships/slideLayout" Target="../slideLayouts/slideLayout55.xml"/><Relationship Id="rId5" Type="http://schemas.openxmlformats.org/officeDocument/2006/relationships/slideLayout" Target="../slideLayouts/slideLayout49.xml"/><Relationship Id="rId10" Type="http://schemas.openxmlformats.org/officeDocument/2006/relationships/slideLayout" Target="../slideLayouts/slideLayout54.xml"/><Relationship Id="rId4" Type="http://schemas.openxmlformats.org/officeDocument/2006/relationships/slideLayout" Target="../slideLayouts/slideLayout48.xml"/><Relationship Id="rId9" Type="http://schemas.openxmlformats.org/officeDocument/2006/relationships/slideLayout" Target="../slideLayouts/slideLayout53.xml"/></Relationships>
</file>

<file path=ppt/slideMasters/_rels/slideMaster6.xml.rels><?xml version="1.0" encoding="UTF-8" standalone="yes"?>
<Relationships xmlns="http://schemas.openxmlformats.org/package/2006/relationships"><Relationship Id="rId8" Type="http://schemas.openxmlformats.org/officeDocument/2006/relationships/slideLayout" Target="../slideLayouts/slideLayout63.xml"/><Relationship Id="rId3" Type="http://schemas.openxmlformats.org/officeDocument/2006/relationships/slideLayout" Target="../slideLayouts/slideLayout58.xml"/><Relationship Id="rId7" Type="http://schemas.openxmlformats.org/officeDocument/2006/relationships/slideLayout" Target="../slideLayouts/slideLayout62.xml"/><Relationship Id="rId12" Type="http://schemas.openxmlformats.org/officeDocument/2006/relationships/theme" Target="../theme/theme6.xml"/><Relationship Id="rId2" Type="http://schemas.openxmlformats.org/officeDocument/2006/relationships/slideLayout" Target="../slideLayouts/slideLayout57.xml"/><Relationship Id="rId1" Type="http://schemas.openxmlformats.org/officeDocument/2006/relationships/slideLayout" Target="../slideLayouts/slideLayout56.xml"/><Relationship Id="rId6" Type="http://schemas.openxmlformats.org/officeDocument/2006/relationships/slideLayout" Target="../slideLayouts/slideLayout61.xml"/><Relationship Id="rId11" Type="http://schemas.openxmlformats.org/officeDocument/2006/relationships/slideLayout" Target="../slideLayouts/slideLayout66.xml"/><Relationship Id="rId5" Type="http://schemas.openxmlformats.org/officeDocument/2006/relationships/slideLayout" Target="../slideLayouts/slideLayout60.xml"/><Relationship Id="rId10" Type="http://schemas.openxmlformats.org/officeDocument/2006/relationships/slideLayout" Target="../slideLayouts/slideLayout65.xml"/><Relationship Id="rId4" Type="http://schemas.openxmlformats.org/officeDocument/2006/relationships/slideLayout" Target="../slideLayouts/slideLayout59.xml"/><Relationship Id="rId9" Type="http://schemas.openxmlformats.org/officeDocument/2006/relationships/slideLayout" Target="../slideLayouts/slideLayout64.xml"/></Relationships>
</file>

<file path=ppt/slideMasters/_rels/slideMaster7.xml.rels><?xml version="1.0" encoding="UTF-8" standalone="yes"?>
<Relationships xmlns="http://schemas.openxmlformats.org/package/2006/relationships"><Relationship Id="rId8" Type="http://schemas.openxmlformats.org/officeDocument/2006/relationships/slideLayout" Target="../slideLayouts/slideLayout74.xml"/><Relationship Id="rId3" Type="http://schemas.openxmlformats.org/officeDocument/2006/relationships/slideLayout" Target="../slideLayouts/slideLayout69.xml"/><Relationship Id="rId7" Type="http://schemas.openxmlformats.org/officeDocument/2006/relationships/slideLayout" Target="../slideLayouts/slideLayout73.xml"/><Relationship Id="rId12" Type="http://schemas.openxmlformats.org/officeDocument/2006/relationships/theme" Target="../theme/theme7.xml"/><Relationship Id="rId2" Type="http://schemas.openxmlformats.org/officeDocument/2006/relationships/slideLayout" Target="../slideLayouts/slideLayout68.xml"/><Relationship Id="rId1" Type="http://schemas.openxmlformats.org/officeDocument/2006/relationships/slideLayout" Target="../slideLayouts/slideLayout67.xml"/><Relationship Id="rId6" Type="http://schemas.openxmlformats.org/officeDocument/2006/relationships/slideLayout" Target="../slideLayouts/slideLayout72.xml"/><Relationship Id="rId11" Type="http://schemas.openxmlformats.org/officeDocument/2006/relationships/slideLayout" Target="../slideLayouts/slideLayout77.xml"/><Relationship Id="rId5" Type="http://schemas.openxmlformats.org/officeDocument/2006/relationships/slideLayout" Target="../slideLayouts/slideLayout71.xml"/><Relationship Id="rId10" Type="http://schemas.openxmlformats.org/officeDocument/2006/relationships/slideLayout" Target="../slideLayouts/slideLayout76.xml"/><Relationship Id="rId4" Type="http://schemas.openxmlformats.org/officeDocument/2006/relationships/slideLayout" Target="../slideLayouts/slideLayout70.xml"/><Relationship Id="rId9" Type="http://schemas.openxmlformats.org/officeDocument/2006/relationships/slideLayout" Target="../slideLayouts/slideLayout75.xml"/></Relationships>
</file>

<file path=ppt/slideMasters/_rels/slideMaster8.xml.rels><?xml version="1.0" encoding="UTF-8" standalone="yes"?>
<Relationships xmlns="http://schemas.openxmlformats.org/package/2006/relationships"><Relationship Id="rId8" Type="http://schemas.openxmlformats.org/officeDocument/2006/relationships/slideLayout" Target="../slideLayouts/slideLayout85.xml"/><Relationship Id="rId3" Type="http://schemas.openxmlformats.org/officeDocument/2006/relationships/slideLayout" Target="../slideLayouts/slideLayout80.xml"/><Relationship Id="rId7" Type="http://schemas.openxmlformats.org/officeDocument/2006/relationships/slideLayout" Target="../slideLayouts/slideLayout84.xml"/><Relationship Id="rId12" Type="http://schemas.openxmlformats.org/officeDocument/2006/relationships/theme" Target="../theme/theme8.xml"/><Relationship Id="rId2" Type="http://schemas.openxmlformats.org/officeDocument/2006/relationships/slideLayout" Target="../slideLayouts/slideLayout79.xml"/><Relationship Id="rId1" Type="http://schemas.openxmlformats.org/officeDocument/2006/relationships/slideLayout" Target="../slideLayouts/slideLayout78.xml"/><Relationship Id="rId6" Type="http://schemas.openxmlformats.org/officeDocument/2006/relationships/slideLayout" Target="../slideLayouts/slideLayout83.xml"/><Relationship Id="rId11" Type="http://schemas.openxmlformats.org/officeDocument/2006/relationships/slideLayout" Target="../slideLayouts/slideLayout88.xml"/><Relationship Id="rId5" Type="http://schemas.openxmlformats.org/officeDocument/2006/relationships/slideLayout" Target="../slideLayouts/slideLayout82.xml"/><Relationship Id="rId10" Type="http://schemas.openxmlformats.org/officeDocument/2006/relationships/slideLayout" Target="../slideLayouts/slideLayout87.xml"/><Relationship Id="rId4" Type="http://schemas.openxmlformats.org/officeDocument/2006/relationships/slideLayout" Target="../slideLayouts/slideLayout81.xml"/><Relationship Id="rId9" Type="http://schemas.openxmlformats.org/officeDocument/2006/relationships/slideLayout" Target="../slideLayouts/slideLayout86.xml"/></Relationships>
</file>

<file path=ppt/slideMasters/_rels/slideMaster9.xml.rels><?xml version="1.0" encoding="UTF-8" standalone="yes"?>
<Relationships xmlns="http://schemas.openxmlformats.org/package/2006/relationships"><Relationship Id="rId8" Type="http://schemas.openxmlformats.org/officeDocument/2006/relationships/slideLayout" Target="../slideLayouts/slideLayout96.xml"/><Relationship Id="rId3" Type="http://schemas.openxmlformats.org/officeDocument/2006/relationships/slideLayout" Target="../slideLayouts/slideLayout91.xml"/><Relationship Id="rId7" Type="http://schemas.openxmlformats.org/officeDocument/2006/relationships/slideLayout" Target="../slideLayouts/slideLayout95.xml"/><Relationship Id="rId12" Type="http://schemas.openxmlformats.org/officeDocument/2006/relationships/theme" Target="../theme/theme9.xml"/><Relationship Id="rId2" Type="http://schemas.openxmlformats.org/officeDocument/2006/relationships/slideLayout" Target="../slideLayouts/slideLayout90.xml"/><Relationship Id="rId1" Type="http://schemas.openxmlformats.org/officeDocument/2006/relationships/slideLayout" Target="../slideLayouts/slideLayout89.xml"/><Relationship Id="rId6" Type="http://schemas.openxmlformats.org/officeDocument/2006/relationships/slideLayout" Target="../slideLayouts/slideLayout94.xml"/><Relationship Id="rId11" Type="http://schemas.openxmlformats.org/officeDocument/2006/relationships/slideLayout" Target="../slideLayouts/slideLayout99.xml"/><Relationship Id="rId5" Type="http://schemas.openxmlformats.org/officeDocument/2006/relationships/slideLayout" Target="../slideLayouts/slideLayout93.xml"/><Relationship Id="rId10" Type="http://schemas.openxmlformats.org/officeDocument/2006/relationships/slideLayout" Target="../slideLayouts/slideLayout98.xml"/><Relationship Id="rId4" Type="http://schemas.openxmlformats.org/officeDocument/2006/relationships/slideLayout" Target="../slideLayouts/slideLayout92.xml"/><Relationship Id="rId9" Type="http://schemas.openxmlformats.org/officeDocument/2006/relationships/slideLayout" Target="../slideLayouts/slideLayout97.xml"/></Relationships>
</file>

<file path=ppt/slideMasters/_rels/slideMaster10.xml.rels><?xml version="1.0" encoding="UTF-8" standalone="yes"?>
<Relationships xmlns="http://schemas.openxmlformats.org/package/2006/relationships"><Relationship Id="rId8" Type="http://schemas.openxmlformats.org/officeDocument/2006/relationships/slideLayout" Target="../slideLayouts/slideLayout107.xml"/><Relationship Id="rId3" Type="http://schemas.openxmlformats.org/officeDocument/2006/relationships/slideLayout" Target="../slideLayouts/slideLayout102.xml"/><Relationship Id="rId7" Type="http://schemas.openxmlformats.org/officeDocument/2006/relationships/slideLayout" Target="../slideLayouts/slideLayout106.xml"/><Relationship Id="rId12" Type="http://schemas.openxmlformats.org/officeDocument/2006/relationships/theme" Target="../theme/theme10.xml"/><Relationship Id="rId2" Type="http://schemas.openxmlformats.org/officeDocument/2006/relationships/slideLayout" Target="../slideLayouts/slideLayout101.xml"/><Relationship Id="rId1" Type="http://schemas.openxmlformats.org/officeDocument/2006/relationships/slideLayout" Target="../slideLayouts/slideLayout100.xml"/><Relationship Id="rId6" Type="http://schemas.openxmlformats.org/officeDocument/2006/relationships/slideLayout" Target="../slideLayouts/slideLayout105.xml"/><Relationship Id="rId11" Type="http://schemas.openxmlformats.org/officeDocument/2006/relationships/slideLayout" Target="../slideLayouts/slideLayout110.xml"/><Relationship Id="rId5" Type="http://schemas.openxmlformats.org/officeDocument/2006/relationships/slideLayout" Target="../slideLayouts/slideLayout104.xml"/><Relationship Id="rId10" Type="http://schemas.openxmlformats.org/officeDocument/2006/relationships/slideLayout" Target="../slideLayouts/slideLayout109.xml"/><Relationship Id="rId4" Type="http://schemas.openxmlformats.org/officeDocument/2006/relationships/slideLayout" Target="../slideLayouts/slideLayout103.xml"/><Relationship Id="rId9" Type="http://schemas.openxmlformats.org/officeDocument/2006/relationships/slideLayout" Target="../slideLayouts/slideLayout108.xml"/></Relationships>
</file>

<file path=ppt/slideMasters/_rels/slideMaster11.xml.rels><?xml version="1.0" encoding="UTF-8" standalone="yes"?>
<Relationships xmlns="http://schemas.openxmlformats.org/package/2006/relationships"><Relationship Id="rId8" Type="http://schemas.openxmlformats.org/officeDocument/2006/relationships/slideLayout" Target="../slideLayouts/slideLayout118.xml"/><Relationship Id="rId3" Type="http://schemas.openxmlformats.org/officeDocument/2006/relationships/slideLayout" Target="../slideLayouts/slideLayout113.xml"/><Relationship Id="rId7" Type="http://schemas.openxmlformats.org/officeDocument/2006/relationships/slideLayout" Target="../slideLayouts/slideLayout117.xml"/><Relationship Id="rId12" Type="http://schemas.openxmlformats.org/officeDocument/2006/relationships/theme" Target="../theme/theme11.xml"/><Relationship Id="rId2" Type="http://schemas.openxmlformats.org/officeDocument/2006/relationships/slideLayout" Target="../slideLayouts/slideLayout112.xml"/><Relationship Id="rId1" Type="http://schemas.openxmlformats.org/officeDocument/2006/relationships/slideLayout" Target="../slideLayouts/slideLayout111.xml"/><Relationship Id="rId6" Type="http://schemas.openxmlformats.org/officeDocument/2006/relationships/slideLayout" Target="../slideLayouts/slideLayout116.xml"/><Relationship Id="rId11" Type="http://schemas.openxmlformats.org/officeDocument/2006/relationships/slideLayout" Target="../slideLayouts/slideLayout121.xml"/><Relationship Id="rId5" Type="http://schemas.openxmlformats.org/officeDocument/2006/relationships/slideLayout" Target="../slideLayouts/slideLayout115.xml"/><Relationship Id="rId10" Type="http://schemas.openxmlformats.org/officeDocument/2006/relationships/slideLayout" Target="../slideLayouts/slideLayout120.xml"/><Relationship Id="rId4" Type="http://schemas.openxmlformats.org/officeDocument/2006/relationships/slideLayout" Target="../slideLayouts/slideLayout114.xml"/><Relationship Id="rId9" Type="http://schemas.openxmlformats.org/officeDocument/2006/relationships/slideLayout" Target="../slideLayouts/slideLayout119.xml"/></Relationships>
</file>

<file path=ppt/slideMasters/_rels/slideMaster12.xml.rels><?xml version="1.0" encoding="UTF-8" standalone="yes"?>
<Relationships xmlns="http://schemas.openxmlformats.org/package/2006/relationships"><Relationship Id="rId8" Type="http://schemas.openxmlformats.org/officeDocument/2006/relationships/slideLayout" Target="../slideLayouts/slideLayout129.xml"/><Relationship Id="rId3" Type="http://schemas.openxmlformats.org/officeDocument/2006/relationships/slideLayout" Target="../slideLayouts/slideLayout124.xml"/><Relationship Id="rId7" Type="http://schemas.openxmlformats.org/officeDocument/2006/relationships/slideLayout" Target="../slideLayouts/slideLayout128.xml"/><Relationship Id="rId12" Type="http://schemas.openxmlformats.org/officeDocument/2006/relationships/theme" Target="../theme/theme12.xml"/><Relationship Id="rId2" Type="http://schemas.openxmlformats.org/officeDocument/2006/relationships/slideLayout" Target="../slideLayouts/slideLayout123.xml"/><Relationship Id="rId1" Type="http://schemas.openxmlformats.org/officeDocument/2006/relationships/slideLayout" Target="../slideLayouts/slideLayout122.xml"/><Relationship Id="rId6" Type="http://schemas.openxmlformats.org/officeDocument/2006/relationships/slideLayout" Target="../slideLayouts/slideLayout127.xml"/><Relationship Id="rId11" Type="http://schemas.openxmlformats.org/officeDocument/2006/relationships/slideLayout" Target="../slideLayouts/slideLayout132.xml"/><Relationship Id="rId5" Type="http://schemas.openxmlformats.org/officeDocument/2006/relationships/slideLayout" Target="../slideLayouts/slideLayout126.xml"/><Relationship Id="rId10" Type="http://schemas.openxmlformats.org/officeDocument/2006/relationships/slideLayout" Target="../slideLayouts/slideLayout131.xml"/><Relationship Id="rId4" Type="http://schemas.openxmlformats.org/officeDocument/2006/relationships/slideLayout" Target="../slideLayouts/slideLayout125.xml"/><Relationship Id="rId9" Type="http://schemas.openxmlformats.org/officeDocument/2006/relationships/slideLayout" Target="../slideLayouts/slideLayout130.xml"/></Relationships>
</file>

<file path=ppt/slideMasters/_rels/slideMaster13.xml.rels><?xml version="1.0" encoding="UTF-8" standalone="yes"?>
<Relationships xmlns="http://schemas.openxmlformats.org/package/2006/relationships"><Relationship Id="rId8" Type="http://schemas.openxmlformats.org/officeDocument/2006/relationships/slideLayout" Target="../slideLayouts/slideLayout140.xml"/><Relationship Id="rId3" Type="http://schemas.openxmlformats.org/officeDocument/2006/relationships/slideLayout" Target="../slideLayouts/slideLayout135.xml"/><Relationship Id="rId7" Type="http://schemas.openxmlformats.org/officeDocument/2006/relationships/slideLayout" Target="../slideLayouts/slideLayout139.xml"/><Relationship Id="rId12" Type="http://schemas.openxmlformats.org/officeDocument/2006/relationships/theme" Target="../theme/theme13.xml"/><Relationship Id="rId2" Type="http://schemas.openxmlformats.org/officeDocument/2006/relationships/slideLayout" Target="../slideLayouts/slideLayout134.xml"/><Relationship Id="rId1" Type="http://schemas.openxmlformats.org/officeDocument/2006/relationships/slideLayout" Target="../slideLayouts/slideLayout133.xml"/><Relationship Id="rId6" Type="http://schemas.openxmlformats.org/officeDocument/2006/relationships/slideLayout" Target="../slideLayouts/slideLayout138.xml"/><Relationship Id="rId11" Type="http://schemas.openxmlformats.org/officeDocument/2006/relationships/slideLayout" Target="../slideLayouts/slideLayout143.xml"/><Relationship Id="rId5" Type="http://schemas.openxmlformats.org/officeDocument/2006/relationships/slideLayout" Target="../slideLayouts/slideLayout137.xml"/><Relationship Id="rId10" Type="http://schemas.openxmlformats.org/officeDocument/2006/relationships/slideLayout" Target="../slideLayouts/slideLayout142.xml"/><Relationship Id="rId4" Type="http://schemas.openxmlformats.org/officeDocument/2006/relationships/slideLayout" Target="../slideLayouts/slideLayout136.xml"/><Relationship Id="rId9" Type="http://schemas.openxmlformats.org/officeDocument/2006/relationships/slideLayout" Target="../slideLayouts/slideLayout141.xml"/></Relationships>
</file>

<file path=ppt/slideMasters/_rels/slideMaster14.xml.rels><?xml version="1.0" encoding="UTF-8" standalone="yes"?>
<Relationships xmlns="http://schemas.openxmlformats.org/package/2006/relationships"><Relationship Id="rId8" Type="http://schemas.openxmlformats.org/officeDocument/2006/relationships/slideLayout" Target="../slideLayouts/slideLayout151.xml"/><Relationship Id="rId3" Type="http://schemas.openxmlformats.org/officeDocument/2006/relationships/slideLayout" Target="../slideLayouts/slideLayout146.xml"/><Relationship Id="rId7" Type="http://schemas.openxmlformats.org/officeDocument/2006/relationships/slideLayout" Target="../slideLayouts/slideLayout150.xml"/><Relationship Id="rId12" Type="http://schemas.openxmlformats.org/officeDocument/2006/relationships/theme" Target="../theme/theme14.xml"/><Relationship Id="rId2" Type="http://schemas.openxmlformats.org/officeDocument/2006/relationships/slideLayout" Target="../slideLayouts/slideLayout145.xml"/><Relationship Id="rId1" Type="http://schemas.openxmlformats.org/officeDocument/2006/relationships/slideLayout" Target="../slideLayouts/slideLayout144.xml"/><Relationship Id="rId6" Type="http://schemas.openxmlformats.org/officeDocument/2006/relationships/slideLayout" Target="../slideLayouts/slideLayout149.xml"/><Relationship Id="rId11" Type="http://schemas.openxmlformats.org/officeDocument/2006/relationships/slideLayout" Target="../slideLayouts/slideLayout154.xml"/><Relationship Id="rId5" Type="http://schemas.openxmlformats.org/officeDocument/2006/relationships/slideLayout" Target="../slideLayouts/slideLayout148.xml"/><Relationship Id="rId10" Type="http://schemas.openxmlformats.org/officeDocument/2006/relationships/slideLayout" Target="../slideLayouts/slideLayout153.xml"/><Relationship Id="rId4" Type="http://schemas.openxmlformats.org/officeDocument/2006/relationships/slideLayout" Target="../slideLayouts/slideLayout147.xml"/><Relationship Id="rId9" Type="http://schemas.openxmlformats.org/officeDocument/2006/relationships/slideLayout" Target="../slideLayouts/slideLayout152.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2290" name="Rectangle 2"/>
          <p:cNvSpPr>
            <a:spLocks noGrp="1" noChangeArrowheads="1"/>
          </p:cNvSpPr>
          <p:nvPr>
            <p:ph type="title"/>
          </p:nvPr>
        </p:nvSpPr>
        <p:spPr bwMode="auto">
          <a:xfrm>
            <a:off x="685800" y="609600"/>
            <a:ext cx="7772400" cy="1143000"/>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p>
            <a:pPr lvl="0"/>
            <a:r>
              <a:rPr lang="en-US" smtClean="0"/>
              <a:t>Click to edit Master title style</a:t>
            </a:r>
          </a:p>
        </p:txBody>
      </p:sp>
      <p:sp>
        <p:nvSpPr>
          <p:cNvPr id="12291" name="Rectangle 3"/>
          <p:cNvSpPr>
            <a:spLocks noGrp="1" noChangeArrowheads="1"/>
          </p:cNvSpPr>
          <p:nvPr>
            <p:ph type="body" idx="1"/>
          </p:nvPr>
        </p:nvSpPr>
        <p:spPr bwMode="auto">
          <a:xfrm>
            <a:off x="685800" y="1981200"/>
            <a:ext cx="7772400" cy="411480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
        <p:nvSpPr>
          <p:cNvPr id="1028" name="Rectangle 4"/>
          <p:cNvSpPr>
            <a:spLocks noGrp="1" noChangeArrowheads="1"/>
          </p:cNvSpPr>
          <p:nvPr>
            <p:ph type="dt" sz="half" idx="2"/>
          </p:nvPr>
        </p:nvSpPr>
        <p:spPr bwMode="auto">
          <a:xfrm>
            <a:off x="685800" y="6248400"/>
            <a:ext cx="19050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400" smtClean="0">
                <a:latin typeface="+mn-lt"/>
              </a:defRPr>
            </a:lvl1pPr>
          </a:lstStyle>
          <a:p>
            <a:pPr>
              <a:defRPr/>
            </a:pPr>
            <a:endParaRPr lang="en-US"/>
          </a:p>
        </p:txBody>
      </p:sp>
      <p:sp>
        <p:nvSpPr>
          <p:cNvPr id="1029" name="Rectangle 5"/>
          <p:cNvSpPr>
            <a:spLocks noGrp="1" noChangeArrowheads="1"/>
          </p:cNvSpPr>
          <p:nvPr>
            <p:ph type="ftr" sz="quarter" idx="3"/>
          </p:nvPr>
        </p:nvSpPr>
        <p:spPr bwMode="auto">
          <a:xfrm>
            <a:off x="3124200" y="6248400"/>
            <a:ext cx="28956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ctr">
              <a:defRPr sz="1400" smtClean="0">
                <a:latin typeface="+mn-lt"/>
              </a:defRPr>
            </a:lvl1pPr>
          </a:lstStyle>
          <a:p>
            <a:pPr>
              <a:defRPr/>
            </a:pPr>
            <a:endParaRPr lang="en-US"/>
          </a:p>
        </p:txBody>
      </p:sp>
      <p:sp>
        <p:nvSpPr>
          <p:cNvPr id="1030" name="Rectangle 6"/>
          <p:cNvSpPr>
            <a:spLocks noGrp="1" noChangeArrowheads="1"/>
          </p:cNvSpPr>
          <p:nvPr>
            <p:ph type="sldNum" sz="quarter" idx="4"/>
          </p:nvPr>
        </p:nvSpPr>
        <p:spPr bwMode="auto">
          <a:xfrm>
            <a:off x="6553200" y="6248400"/>
            <a:ext cx="19050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400" smtClean="0">
                <a:latin typeface="+mn-lt"/>
              </a:defRPr>
            </a:lvl1pPr>
          </a:lstStyle>
          <a:p>
            <a:pPr>
              <a:defRPr/>
            </a:pPr>
            <a:fld id="{3272AF5D-2C81-4376-AB50-45D9E4158FE7}" type="slidenum">
              <a:rPr lang="en-US"/>
              <a:pPr>
                <a:defRPr/>
              </a:pPr>
              <a:t>‹#›</a:t>
            </a:fld>
            <a:endParaRPr lang="en-US"/>
          </a:p>
        </p:txBody>
      </p:sp>
    </p:spTree>
  </p:cSld>
  <p:clrMap bg1="lt1" tx1="dk1" bg2="lt2" tx2="dk2" accent1="accent1" accent2="accent2" accent3="accent3" accent4="accent4" accent5="accent5" accent6="accent6" hlink="hlink" folHlink="folHlink"/>
  <p:sldLayoutIdLst>
    <p:sldLayoutId id="2147483652" r:id="rId1"/>
    <p:sldLayoutId id="2147483653" r:id="rId2"/>
    <p:sldLayoutId id="2147483654" r:id="rId3"/>
    <p:sldLayoutId id="2147483655" r:id="rId4"/>
    <p:sldLayoutId id="2147483656" r:id="rId5"/>
    <p:sldLayoutId id="2147483657" r:id="rId6"/>
    <p:sldLayoutId id="2147483658" r:id="rId7"/>
    <p:sldLayoutId id="2147483659" r:id="rId8"/>
    <p:sldLayoutId id="2147483660" r:id="rId9"/>
    <p:sldLayoutId id="2147483661" r:id="rId10"/>
    <p:sldLayoutId id="2147483662" r:id="rId11"/>
  </p:sldLayoutIdLst>
  <p:txStyles>
    <p:title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Times New Roman" pitchFamily="18" charset="0"/>
        </a:defRPr>
      </a:lvl2pPr>
      <a:lvl3pPr algn="ctr" rtl="0" eaLnBrk="0" fontAlgn="base" hangingPunct="0">
        <a:spcBef>
          <a:spcPct val="0"/>
        </a:spcBef>
        <a:spcAft>
          <a:spcPct val="0"/>
        </a:spcAft>
        <a:defRPr sz="4400">
          <a:solidFill>
            <a:schemeClr val="tx2"/>
          </a:solidFill>
          <a:latin typeface="Times New Roman" pitchFamily="18" charset="0"/>
        </a:defRPr>
      </a:lvl3pPr>
      <a:lvl4pPr algn="ctr" rtl="0" eaLnBrk="0" fontAlgn="base" hangingPunct="0">
        <a:spcBef>
          <a:spcPct val="0"/>
        </a:spcBef>
        <a:spcAft>
          <a:spcPct val="0"/>
        </a:spcAft>
        <a:defRPr sz="4400">
          <a:solidFill>
            <a:schemeClr val="tx2"/>
          </a:solidFill>
          <a:latin typeface="Times New Roman" pitchFamily="18" charset="0"/>
        </a:defRPr>
      </a:lvl4pPr>
      <a:lvl5pPr algn="ctr" rtl="0" eaLnBrk="0" fontAlgn="base" hangingPunct="0">
        <a:spcBef>
          <a:spcPct val="0"/>
        </a:spcBef>
        <a:spcAft>
          <a:spcPct val="0"/>
        </a:spcAft>
        <a:defRPr sz="4400">
          <a:solidFill>
            <a:schemeClr val="tx2"/>
          </a:solidFill>
          <a:latin typeface="Times New Roman" pitchFamily="18" charset="0"/>
        </a:defRPr>
      </a:lvl5pPr>
      <a:lvl6pPr marL="457200" algn="ctr" rtl="0" fontAlgn="base">
        <a:spcBef>
          <a:spcPct val="0"/>
        </a:spcBef>
        <a:spcAft>
          <a:spcPct val="0"/>
        </a:spcAft>
        <a:defRPr sz="4400">
          <a:solidFill>
            <a:schemeClr val="tx2"/>
          </a:solidFill>
          <a:latin typeface="Times New Roman" pitchFamily="18" charset="0"/>
        </a:defRPr>
      </a:lvl6pPr>
      <a:lvl7pPr marL="914400" algn="ctr" rtl="0" fontAlgn="base">
        <a:spcBef>
          <a:spcPct val="0"/>
        </a:spcBef>
        <a:spcAft>
          <a:spcPct val="0"/>
        </a:spcAft>
        <a:defRPr sz="4400">
          <a:solidFill>
            <a:schemeClr val="tx2"/>
          </a:solidFill>
          <a:latin typeface="Times New Roman" pitchFamily="18" charset="0"/>
        </a:defRPr>
      </a:lvl7pPr>
      <a:lvl8pPr marL="1371600" algn="ctr" rtl="0" fontAlgn="base">
        <a:spcBef>
          <a:spcPct val="0"/>
        </a:spcBef>
        <a:spcAft>
          <a:spcPct val="0"/>
        </a:spcAft>
        <a:defRPr sz="4400">
          <a:solidFill>
            <a:schemeClr val="tx2"/>
          </a:solidFill>
          <a:latin typeface="Times New Roman" pitchFamily="18" charset="0"/>
        </a:defRPr>
      </a:lvl8pPr>
      <a:lvl9pPr marL="1828800" algn="ctr" rtl="0" fontAlgn="base">
        <a:spcBef>
          <a:spcPct val="0"/>
        </a:spcBef>
        <a:spcAft>
          <a:spcPct val="0"/>
        </a:spcAft>
        <a:defRPr sz="4400">
          <a:solidFill>
            <a:schemeClr val="tx2"/>
          </a:solidFill>
          <a:latin typeface="Times New Roman" pitchFamily="18" charset="0"/>
        </a:defRPr>
      </a:lvl9pPr>
    </p:titleStyle>
    <p:bodyStyle>
      <a:lvl1pPr marL="342900" indent="-342900" algn="l" rtl="0" eaLnBrk="0" fontAlgn="base" hangingPunct="0">
        <a:spcBef>
          <a:spcPct val="20000"/>
        </a:spcBef>
        <a:spcAft>
          <a:spcPct val="0"/>
        </a:spcAft>
        <a:buChar char="•"/>
        <a:defRPr sz="3200">
          <a:solidFill>
            <a:schemeClr val="tx1"/>
          </a:solidFill>
          <a:latin typeface="+mn-lt"/>
          <a:ea typeface="+mn-ea"/>
          <a:cs typeface="+mn-cs"/>
        </a:defRPr>
      </a:lvl1pPr>
      <a:lvl2pPr marL="742950" indent="-285750" algn="l" rtl="0" eaLnBrk="0" fontAlgn="base" hangingPunct="0">
        <a:spcBef>
          <a:spcPct val="20000"/>
        </a:spcBef>
        <a:spcAft>
          <a:spcPct val="0"/>
        </a:spcAft>
        <a:buChar char="–"/>
        <a:defRPr sz="2800">
          <a:solidFill>
            <a:schemeClr val="tx1"/>
          </a:solidFill>
          <a:latin typeface="+mn-lt"/>
        </a:defRPr>
      </a:lvl2pPr>
      <a:lvl3pPr marL="1143000" indent="-228600" algn="l" rtl="0" eaLnBrk="0" fontAlgn="base" hangingPunct="0">
        <a:spcBef>
          <a:spcPct val="20000"/>
        </a:spcBef>
        <a:spcAft>
          <a:spcPct val="0"/>
        </a:spcAft>
        <a:buChar char="•"/>
        <a:defRPr sz="2400">
          <a:solidFill>
            <a:schemeClr val="tx1"/>
          </a:solidFill>
          <a:latin typeface="+mn-lt"/>
        </a:defRPr>
      </a:lvl3pPr>
      <a:lvl4pPr marL="1600200" indent="-228600" algn="l" rtl="0" eaLnBrk="0" fontAlgn="base" hangingPunct="0">
        <a:spcBef>
          <a:spcPct val="20000"/>
        </a:spcBef>
        <a:spcAft>
          <a:spcPct val="0"/>
        </a:spcAft>
        <a:buChar char="–"/>
        <a:defRPr sz="2000">
          <a:solidFill>
            <a:schemeClr val="tx1"/>
          </a:solidFill>
          <a:latin typeface="+mn-lt"/>
        </a:defRPr>
      </a:lvl4pPr>
      <a:lvl5pPr marL="2057400" indent="-228600" algn="l" rtl="0" eaLnBrk="0" fontAlgn="base" hangingPunct="0">
        <a:spcBef>
          <a:spcPct val="20000"/>
        </a:spcBef>
        <a:spcAft>
          <a:spcPct val="0"/>
        </a:spcAft>
        <a:buChar char="»"/>
        <a:defRPr sz="2000">
          <a:solidFill>
            <a:schemeClr val="tx1"/>
          </a:solidFill>
          <a:latin typeface="+mn-lt"/>
        </a:defRPr>
      </a:lvl5pPr>
      <a:lvl6pPr marL="2514600" indent="-228600" algn="l" rtl="0" fontAlgn="base">
        <a:spcBef>
          <a:spcPct val="20000"/>
        </a:spcBef>
        <a:spcAft>
          <a:spcPct val="0"/>
        </a:spcAft>
        <a:buChar char="»"/>
        <a:defRPr sz="2000">
          <a:solidFill>
            <a:schemeClr val="tx1"/>
          </a:solidFill>
          <a:latin typeface="+mn-lt"/>
        </a:defRPr>
      </a:lvl6pPr>
      <a:lvl7pPr marL="2971800" indent="-228600" algn="l" rtl="0" fontAlgn="base">
        <a:spcBef>
          <a:spcPct val="20000"/>
        </a:spcBef>
        <a:spcAft>
          <a:spcPct val="0"/>
        </a:spcAft>
        <a:buChar char="»"/>
        <a:defRPr sz="2000">
          <a:solidFill>
            <a:schemeClr val="tx1"/>
          </a:solidFill>
          <a:latin typeface="+mn-lt"/>
        </a:defRPr>
      </a:lvl7pPr>
      <a:lvl8pPr marL="3429000" indent="-228600" algn="l" rtl="0" fontAlgn="base">
        <a:spcBef>
          <a:spcPct val="20000"/>
        </a:spcBef>
        <a:spcAft>
          <a:spcPct val="0"/>
        </a:spcAft>
        <a:buChar char="»"/>
        <a:defRPr sz="2000">
          <a:solidFill>
            <a:schemeClr val="tx1"/>
          </a:solidFill>
          <a:latin typeface="+mn-lt"/>
        </a:defRPr>
      </a:lvl8pPr>
      <a:lvl9pPr marL="3886200" indent="-228600" algn="l" rtl="0" fontAlgn="base">
        <a:spcBef>
          <a:spcPct val="20000"/>
        </a:spcBef>
        <a:spcAft>
          <a:spcPct val="0"/>
        </a:spcAft>
        <a:buChar char="»"/>
        <a:defRPr sz="20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Pr>
        <a:solidFill>
          <a:schemeClr val="tx2"/>
        </a:solidFill>
        <a:effectLst/>
      </p:bgPr>
    </p:bg>
    <p:spTree>
      <p:nvGrpSpPr>
        <p:cNvPr id="1" name=""/>
        <p:cNvGrpSpPr/>
        <p:nvPr/>
      </p:nvGrpSpPr>
      <p:grpSpPr>
        <a:xfrm>
          <a:off x="0" y="0"/>
          <a:ext cx="0" cy="0"/>
          <a:chOff x="0" y="0"/>
          <a:chExt cx="0" cy="0"/>
        </a:xfrm>
      </p:grpSpPr>
      <p:sp>
        <p:nvSpPr>
          <p:cNvPr id="13314" name="Rectangle 2"/>
          <p:cNvSpPr>
            <a:spLocks noGrp="1" noChangeArrowheads="1"/>
          </p:cNvSpPr>
          <p:nvPr>
            <p:ph type="title"/>
          </p:nvPr>
        </p:nvSpPr>
        <p:spPr bwMode="auto">
          <a:xfrm>
            <a:off x="685800" y="609600"/>
            <a:ext cx="7772400" cy="1143000"/>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p>
            <a:pPr lvl="0"/>
            <a:r>
              <a:rPr lang="en-US" smtClean="0"/>
              <a:t>Click to edit Master title style</a:t>
            </a:r>
          </a:p>
        </p:txBody>
      </p:sp>
      <p:sp>
        <p:nvSpPr>
          <p:cNvPr id="13315" name="Rectangle 3"/>
          <p:cNvSpPr>
            <a:spLocks noGrp="1" noChangeArrowheads="1"/>
          </p:cNvSpPr>
          <p:nvPr>
            <p:ph type="body" idx="1"/>
          </p:nvPr>
        </p:nvSpPr>
        <p:spPr bwMode="auto">
          <a:xfrm>
            <a:off x="685800" y="1981200"/>
            <a:ext cx="7772400" cy="411480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
        <p:nvSpPr>
          <p:cNvPr id="286724" name="Rectangle 4"/>
          <p:cNvSpPr>
            <a:spLocks noGrp="1" noChangeArrowheads="1"/>
          </p:cNvSpPr>
          <p:nvPr>
            <p:ph type="dt" sz="half" idx="2"/>
          </p:nvPr>
        </p:nvSpPr>
        <p:spPr bwMode="auto">
          <a:xfrm>
            <a:off x="685800" y="6248400"/>
            <a:ext cx="19050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eaLnBrk="0" hangingPunct="0">
              <a:defRPr sz="1400" smtClean="0">
                <a:latin typeface="+mn-lt"/>
              </a:defRPr>
            </a:lvl1pPr>
          </a:lstStyle>
          <a:p>
            <a:pPr>
              <a:defRPr/>
            </a:pPr>
            <a:endParaRPr lang="en-US"/>
          </a:p>
        </p:txBody>
      </p:sp>
      <p:sp>
        <p:nvSpPr>
          <p:cNvPr id="286725" name="Rectangle 5"/>
          <p:cNvSpPr>
            <a:spLocks noGrp="1" noChangeArrowheads="1"/>
          </p:cNvSpPr>
          <p:nvPr>
            <p:ph type="ftr" sz="quarter" idx="3"/>
          </p:nvPr>
        </p:nvSpPr>
        <p:spPr bwMode="auto">
          <a:xfrm>
            <a:off x="3124200" y="6248400"/>
            <a:ext cx="28956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ctr" eaLnBrk="0" hangingPunct="0">
              <a:defRPr sz="1400" smtClean="0">
                <a:latin typeface="+mn-lt"/>
              </a:defRPr>
            </a:lvl1pPr>
          </a:lstStyle>
          <a:p>
            <a:pPr>
              <a:defRPr/>
            </a:pPr>
            <a:endParaRPr lang="en-US"/>
          </a:p>
        </p:txBody>
      </p:sp>
      <p:sp>
        <p:nvSpPr>
          <p:cNvPr id="286726" name="Rectangle 6"/>
          <p:cNvSpPr>
            <a:spLocks noGrp="1" noChangeArrowheads="1"/>
          </p:cNvSpPr>
          <p:nvPr>
            <p:ph type="sldNum" sz="quarter" idx="4"/>
          </p:nvPr>
        </p:nvSpPr>
        <p:spPr bwMode="auto">
          <a:xfrm>
            <a:off x="6553200" y="6248400"/>
            <a:ext cx="19050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eaLnBrk="0" hangingPunct="0">
              <a:defRPr sz="1400" smtClean="0">
                <a:latin typeface="+mn-lt"/>
              </a:defRPr>
            </a:lvl1pPr>
          </a:lstStyle>
          <a:p>
            <a:pPr>
              <a:defRPr/>
            </a:pPr>
            <a:fld id="{042BFC23-7585-40A5-BC86-F432FE2436FD}" type="slidenum">
              <a:rPr lang="en-US"/>
              <a:pPr>
                <a:defRPr/>
              </a:pPr>
              <a:t>‹#›</a:t>
            </a:fld>
            <a:endParaRPr lang="en-US"/>
          </a:p>
        </p:txBody>
      </p:sp>
    </p:spTree>
  </p:cSld>
  <p:clrMap bg1="lt1" tx1="dk1" bg2="lt2" tx2="dk2" accent1="accent1" accent2="accent2" accent3="accent3" accent4="accent4" accent5="accent5" accent6="accent6" hlink="hlink" folHlink="folHlink"/>
  <p:sldLayoutIdLst>
    <p:sldLayoutId id="2147483663" r:id="rId1"/>
    <p:sldLayoutId id="2147483664" r:id="rId2"/>
    <p:sldLayoutId id="2147483665" r:id="rId3"/>
    <p:sldLayoutId id="2147483666" r:id="rId4"/>
    <p:sldLayoutId id="2147483667" r:id="rId5"/>
    <p:sldLayoutId id="2147483668" r:id="rId6"/>
    <p:sldLayoutId id="2147483669" r:id="rId7"/>
    <p:sldLayoutId id="2147483670" r:id="rId8"/>
    <p:sldLayoutId id="2147483671" r:id="rId9"/>
    <p:sldLayoutId id="2147483672" r:id="rId10"/>
    <p:sldLayoutId id="2147483673" r:id="rId11"/>
  </p:sldLayoutIdLst>
  <p:transition advClick="0"/>
  <p:txStyles>
    <p:title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Times New Roman" pitchFamily="18" charset="0"/>
        </a:defRPr>
      </a:lvl2pPr>
      <a:lvl3pPr algn="ctr" rtl="0" eaLnBrk="0" fontAlgn="base" hangingPunct="0">
        <a:spcBef>
          <a:spcPct val="0"/>
        </a:spcBef>
        <a:spcAft>
          <a:spcPct val="0"/>
        </a:spcAft>
        <a:defRPr sz="4400">
          <a:solidFill>
            <a:schemeClr val="tx2"/>
          </a:solidFill>
          <a:latin typeface="Times New Roman" pitchFamily="18" charset="0"/>
        </a:defRPr>
      </a:lvl3pPr>
      <a:lvl4pPr algn="ctr" rtl="0" eaLnBrk="0" fontAlgn="base" hangingPunct="0">
        <a:spcBef>
          <a:spcPct val="0"/>
        </a:spcBef>
        <a:spcAft>
          <a:spcPct val="0"/>
        </a:spcAft>
        <a:defRPr sz="4400">
          <a:solidFill>
            <a:schemeClr val="tx2"/>
          </a:solidFill>
          <a:latin typeface="Times New Roman" pitchFamily="18" charset="0"/>
        </a:defRPr>
      </a:lvl4pPr>
      <a:lvl5pPr algn="ctr" rtl="0" eaLnBrk="0" fontAlgn="base" hangingPunct="0">
        <a:spcBef>
          <a:spcPct val="0"/>
        </a:spcBef>
        <a:spcAft>
          <a:spcPct val="0"/>
        </a:spcAft>
        <a:defRPr sz="4400">
          <a:solidFill>
            <a:schemeClr val="tx2"/>
          </a:solidFill>
          <a:latin typeface="Times New Roman" pitchFamily="18" charset="0"/>
        </a:defRPr>
      </a:lvl5pPr>
      <a:lvl6pPr marL="457200" algn="ctr" rtl="0" fontAlgn="base">
        <a:spcBef>
          <a:spcPct val="0"/>
        </a:spcBef>
        <a:spcAft>
          <a:spcPct val="0"/>
        </a:spcAft>
        <a:defRPr sz="4400">
          <a:solidFill>
            <a:schemeClr val="tx2"/>
          </a:solidFill>
          <a:latin typeface="Times New Roman" pitchFamily="18" charset="0"/>
        </a:defRPr>
      </a:lvl6pPr>
      <a:lvl7pPr marL="914400" algn="ctr" rtl="0" fontAlgn="base">
        <a:spcBef>
          <a:spcPct val="0"/>
        </a:spcBef>
        <a:spcAft>
          <a:spcPct val="0"/>
        </a:spcAft>
        <a:defRPr sz="4400">
          <a:solidFill>
            <a:schemeClr val="tx2"/>
          </a:solidFill>
          <a:latin typeface="Times New Roman" pitchFamily="18" charset="0"/>
        </a:defRPr>
      </a:lvl7pPr>
      <a:lvl8pPr marL="1371600" algn="ctr" rtl="0" fontAlgn="base">
        <a:spcBef>
          <a:spcPct val="0"/>
        </a:spcBef>
        <a:spcAft>
          <a:spcPct val="0"/>
        </a:spcAft>
        <a:defRPr sz="4400">
          <a:solidFill>
            <a:schemeClr val="tx2"/>
          </a:solidFill>
          <a:latin typeface="Times New Roman" pitchFamily="18" charset="0"/>
        </a:defRPr>
      </a:lvl8pPr>
      <a:lvl9pPr marL="1828800" algn="ctr" rtl="0" fontAlgn="base">
        <a:spcBef>
          <a:spcPct val="0"/>
        </a:spcBef>
        <a:spcAft>
          <a:spcPct val="0"/>
        </a:spcAft>
        <a:defRPr sz="4400">
          <a:solidFill>
            <a:schemeClr val="tx2"/>
          </a:solidFill>
          <a:latin typeface="Times New Roman" pitchFamily="18" charset="0"/>
        </a:defRPr>
      </a:lvl9pPr>
    </p:titleStyle>
    <p:bodyStyle>
      <a:lvl1pPr marL="342900" indent="-342900" algn="l" rtl="0" eaLnBrk="0" fontAlgn="base" hangingPunct="0">
        <a:spcBef>
          <a:spcPct val="20000"/>
        </a:spcBef>
        <a:spcAft>
          <a:spcPct val="0"/>
        </a:spcAft>
        <a:buChar char="•"/>
        <a:defRPr sz="3200">
          <a:solidFill>
            <a:schemeClr val="tx1"/>
          </a:solidFill>
          <a:latin typeface="+mn-lt"/>
          <a:ea typeface="+mn-ea"/>
          <a:cs typeface="+mn-cs"/>
        </a:defRPr>
      </a:lvl1pPr>
      <a:lvl2pPr marL="742950" indent="-285750" algn="l" rtl="0" eaLnBrk="0" fontAlgn="base" hangingPunct="0">
        <a:spcBef>
          <a:spcPct val="20000"/>
        </a:spcBef>
        <a:spcAft>
          <a:spcPct val="0"/>
        </a:spcAft>
        <a:buChar char="–"/>
        <a:defRPr sz="2800">
          <a:solidFill>
            <a:schemeClr val="tx1"/>
          </a:solidFill>
          <a:latin typeface="+mn-lt"/>
        </a:defRPr>
      </a:lvl2pPr>
      <a:lvl3pPr marL="1143000" indent="-228600" algn="l" rtl="0" eaLnBrk="0" fontAlgn="base" hangingPunct="0">
        <a:spcBef>
          <a:spcPct val="20000"/>
        </a:spcBef>
        <a:spcAft>
          <a:spcPct val="0"/>
        </a:spcAft>
        <a:buChar char="•"/>
        <a:defRPr sz="2400">
          <a:solidFill>
            <a:schemeClr val="tx1"/>
          </a:solidFill>
          <a:latin typeface="+mn-lt"/>
        </a:defRPr>
      </a:lvl3pPr>
      <a:lvl4pPr marL="1600200" indent="-228600" algn="l" rtl="0" eaLnBrk="0" fontAlgn="base" hangingPunct="0">
        <a:spcBef>
          <a:spcPct val="20000"/>
        </a:spcBef>
        <a:spcAft>
          <a:spcPct val="0"/>
        </a:spcAft>
        <a:buChar char="–"/>
        <a:defRPr sz="2000">
          <a:solidFill>
            <a:schemeClr val="tx1"/>
          </a:solidFill>
          <a:latin typeface="+mn-lt"/>
        </a:defRPr>
      </a:lvl4pPr>
      <a:lvl5pPr marL="2057400" indent="-228600" algn="l" rtl="0" eaLnBrk="0" fontAlgn="base" hangingPunct="0">
        <a:spcBef>
          <a:spcPct val="20000"/>
        </a:spcBef>
        <a:spcAft>
          <a:spcPct val="0"/>
        </a:spcAft>
        <a:buChar char="»"/>
        <a:defRPr sz="2000">
          <a:solidFill>
            <a:schemeClr val="tx1"/>
          </a:solidFill>
          <a:latin typeface="+mn-lt"/>
        </a:defRPr>
      </a:lvl5pPr>
      <a:lvl6pPr marL="2514600" indent="-228600" algn="l" rtl="0" fontAlgn="base">
        <a:spcBef>
          <a:spcPct val="20000"/>
        </a:spcBef>
        <a:spcAft>
          <a:spcPct val="0"/>
        </a:spcAft>
        <a:buChar char="»"/>
        <a:defRPr sz="2000">
          <a:solidFill>
            <a:schemeClr val="tx1"/>
          </a:solidFill>
          <a:latin typeface="+mn-lt"/>
        </a:defRPr>
      </a:lvl6pPr>
      <a:lvl7pPr marL="2971800" indent="-228600" algn="l" rtl="0" fontAlgn="base">
        <a:spcBef>
          <a:spcPct val="20000"/>
        </a:spcBef>
        <a:spcAft>
          <a:spcPct val="0"/>
        </a:spcAft>
        <a:buChar char="»"/>
        <a:defRPr sz="2000">
          <a:solidFill>
            <a:schemeClr val="tx1"/>
          </a:solidFill>
          <a:latin typeface="+mn-lt"/>
        </a:defRPr>
      </a:lvl7pPr>
      <a:lvl8pPr marL="3429000" indent="-228600" algn="l" rtl="0" fontAlgn="base">
        <a:spcBef>
          <a:spcPct val="20000"/>
        </a:spcBef>
        <a:spcAft>
          <a:spcPct val="0"/>
        </a:spcAft>
        <a:buChar char="»"/>
        <a:defRPr sz="2000">
          <a:solidFill>
            <a:schemeClr val="tx1"/>
          </a:solidFill>
          <a:latin typeface="+mn-lt"/>
        </a:defRPr>
      </a:lvl8pPr>
      <a:lvl9pPr marL="3886200" indent="-228600" algn="l" rtl="0" fontAlgn="base">
        <a:spcBef>
          <a:spcPct val="20000"/>
        </a:spcBef>
        <a:spcAft>
          <a:spcPct val="0"/>
        </a:spcAft>
        <a:buChar char="»"/>
        <a:defRPr sz="20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2530" name="Rectangle 2"/>
          <p:cNvSpPr>
            <a:spLocks noGrp="1" noChangeArrowheads="1"/>
          </p:cNvSpPr>
          <p:nvPr>
            <p:ph type="title"/>
          </p:nvPr>
        </p:nvSpPr>
        <p:spPr bwMode="auto">
          <a:xfrm>
            <a:off x="685800" y="609600"/>
            <a:ext cx="7772400" cy="1143000"/>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p>
            <a:pPr lvl="0"/>
            <a:r>
              <a:rPr lang="en-US" smtClean="0"/>
              <a:t>Click to edit Master title style</a:t>
            </a:r>
          </a:p>
        </p:txBody>
      </p:sp>
      <p:sp>
        <p:nvSpPr>
          <p:cNvPr id="22531" name="Rectangle 3"/>
          <p:cNvSpPr>
            <a:spLocks noGrp="1" noChangeArrowheads="1"/>
          </p:cNvSpPr>
          <p:nvPr>
            <p:ph type="body" idx="1"/>
          </p:nvPr>
        </p:nvSpPr>
        <p:spPr bwMode="auto">
          <a:xfrm>
            <a:off x="685800" y="1981200"/>
            <a:ext cx="7772400" cy="411480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
        <p:nvSpPr>
          <p:cNvPr id="1028" name="Rectangle 4"/>
          <p:cNvSpPr>
            <a:spLocks noGrp="1" noChangeArrowheads="1"/>
          </p:cNvSpPr>
          <p:nvPr>
            <p:ph type="dt" sz="half" idx="2"/>
          </p:nvPr>
        </p:nvSpPr>
        <p:spPr bwMode="auto">
          <a:xfrm>
            <a:off x="685800" y="6248400"/>
            <a:ext cx="19050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400">
                <a:solidFill>
                  <a:srgbClr val="000000"/>
                </a:solidFill>
                <a:cs typeface="+mn-cs"/>
              </a:defRPr>
            </a:lvl1pPr>
          </a:lstStyle>
          <a:p>
            <a:pPr>
              <a:defRPr/>
            </a:pPr>
            <a:endParaRPr lang="en-US">
              <a:latin typeface="Times New Roman" pitchFamily="18" charset="0"/>
            </a:endParaRPr>
          </a:p>
        </p:txBody>
      </p:sp>
      <p:sp>
        <p:nvSpPr>
          <p:cNvPr id="1029" name="Rectangle 5"/>
          <p:cNvSpPr>
            <a:spLocks noGrp="1" noChangeArrowheads="1"/>
          </p:cNvSpPr>
          <p:nvPr>
            <p:ph type="ftr" sz="quarter" idx="3"/>
          </p:nvPr>
        </p:nvSpPr>
        <p:spPr bwMode="auto">
          <a:xfrm>
            <a:off x="3124200" y="6248400"/>
            <a:ext cx="28956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ctr">
              <a:defRPr sz="1400">
                <a:solidFill>
                  <a:srgbClr val="000000"/>
                </a:solidFill>
                <a:cs typeface="+mn-cs"/>
              </a:defRPr>
            </a:lvl1pPr>
          </a:lstStyle>
          <a:p>
            <a:pPr>
              <a:defRPr/>
            </a:pPr>
            <a:endParaRPr lang="en-US">
              <a:latin typeface="Times New Roman" pitchFamily="18" charset="0"/>
            </a:endParaRPr>
          </a:p>
        </p:txBody>
      </p:sp>
      <p:sp>
        <p:nvSpPr>
          <p:cNvPr id="1030" name="Rectangle 6"/>
          <p:cNvSpPr>
            <a:spLocks noGrp="1" noChangeArrowheads="1"/>
          </p:cNvSpPr>
          <p:nvPr>
            <p:ph type="sldNum" sz="quarter" idx="4"/>
          </p:nvPr>
        </p:nvSpPr>
        <p:spPr bwMode="auto">
          <a:xfrm>
            <a:off x="6553200" y="6248400"/>
            <a:ext cx="19050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400">
                <a:solidFill>
                  <a:srgbClr val="000000"/>
                </a:solidFill>
                <a:cs typeface="+mn-cs"/>
              </a:defRPr>
            </a:lvl1pPr>
          </a:lstStyle>
          <a:p>
            <a:pPr>
              <a:defRPr/>
            </a:pPr>
            <a:fld id="{6ACF5E3E-75F0-4751-8106-B6ABC01021DB}" type="slidenum">
              <a:rPr lang="en-US">
                <a:latin typeface="Times New Roman" pitchFamily="18" charset="0"/>
              </a:rPr>
              <a:pPr>
                <a:defRPr/>
              </a:pPr>
              <a:t>‹#›</a:t>
            </a:fld>
            <a:endParaRPr lang="en-US">
              <a:latin typeface="Times New Roman" pitchFamily="18" charset="0"/>
            </a:endParaRPr>
          </a:p>
        </p:txBody>
      </p:sp>
    </p:spTree>
  </p:cSld>
  <p:clrMap bg1="lt1" tx1="dk1" bg2="lt2" tx2="dk2" accent1="accent1" accent2="accent2" accent3="accent3" accent4="accent4" accent5="accent5" accent6="accent6" hlink="hlink" folHlink="folHlink"/>
  <p:sldLayoutIdLst>
    <p:sldLayoutId id="2147483697" r:id="rId1"/>
    <p:sldLayoutId id="2147483698" r:id="rId2"/>
    <p:sldLayoutId id="2147483699" r:id="rId3"/>
    <p:sldLayoutId id="2147483700" r:id="rId4"/>
    <p:sldLayoutId id="2147483701" r:id="rId5"/>
    <p:sldLayoutId id="2147483702" r:id="rId6"/>
    <p:sldLayoutId id="2147483703" r:id="rId7"/>
    <p:sldLayoutId id="2147483704" r:id="rId8"/>
    <p:sldLayoutId id="2147483705" r:id="rId9"/>
    <p:sldLayoutId id="2147483706" r:id="rId10"/>
    <p:sldLayoutId id="2147483707" r:id="rId11"/>
  </p:sldLayoutIdLst>
  <p:txStyles>
    <p:title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Times New Roman" pitchFamily="18" charset="0"/>
        </a:defRPr>
      </a:lvl2pPr>
      <a:lvl3pPr algn="ctr" rtl="0" eaLnBrk="0" fontAlgn="base" hangingPunct="0">
        <a:spcBef>
          <a:spcPct val="0"/>
        </a:spcBef>
        <a:spcAft>
          <a:spcPct val="0"/>
        </a:spcAft>
        <a:defRPr sz="4400">
          <a:solidFill>
            <a:schemeClr val="tx2"/>
          </a:solidFill>
          <a:latin typeface="Times New Roman" pitchFamily="18" charset="0"/>
        </a:defRPr>
      </a:lvl3pPr>
      <a:lvl4pPr algn="ctr" rtl="0" eaLnBrk="0" fontAlgn="base" hangingPunct="0">
        <a:spcBef>
          <a:spcPct val="0"/>
        </a:spcBef>
        <a:spcAft>
          <a:spcPct val="0"/>
        </a:spcAft>
        <a:defRPr sz="4400">
          <a:solidFill>
            <a:schemeClr val="tx2"/>
          </a:solidFill>
          <a:latin typeface="Times New Roman" pitchFamily="18" charset="0"/>
        </a:defRPr>
      </a:lvl4pPr>
      <a:lvl5pPr algn="ctr" rtl="0" eaLnBrk="0" fontAlgn="base" hangingPunct="0">
        <a:spcBef>
          <a:spcPct val="0"/>
        </a:spcBef>
        <a:spcAft>
          <a:spcPct val="0"/>
        </a:spcAft>
        <a:defRPr sz="4400">
          <a:solidFill>
            <a:schemeClr val="tx2"/>
          </a:solidFill>
          <a:latin typeface="Times New Roman" pitchFamily="18" charset="0"/>
        </a:defRPr>
      </a:lvl5pPr>
      <a:lvl6pPr marL="457200" algn="ctr" rtl="0" fontAlgn="base">
        <a:spcBef>
          <a:spcPct val="0"/>
        </a:spcBef>
        <a:spcAft>
          <a:spcPct val="0"/>
        </a:spcAft>
        <a:defRPr sz="4400">
          <a:solidFill>
            <a:schemeClr val="tx2"/>
          </a:solidFill>
          <a:latin typeface="Times New Roman" pitchFamily="18" charset="0"/>
        </a:defRPr>
      </a:lvl6pPr>
      <a:lvl7pPr marL="914400" algn="ctr" rtl="0" fontAlgn="base">
        <a:spcBef>
          <a:spcPct val="0"/>
        </a:spcBef>
        <a:spcAft>
          <a:spcPct val="0"/>
        </a:spcAft>
        <a:defRPr sz="4400">
          <a:solidFill>
            <a:schemeClr val="tx2"/>
          </a:solidFill>
          <a:latin typeface="Times New Roman" pitchFamily="18" charset="0"/>
        </a:defRPr>
      </a:lvl7pPr>
      <a:lvl8pPr marL="1371600" algn="ctr" rtl="0" fontAlgn="base">
        <a:spcBef>
          <a:spcPct val="0"/>
        </a:spcBef>
        <a:spcAft>
          <a:spcPct val="0"/>
        </a:spcAft>
        <a:defRPr sz="4400">
          <a:solidFill>
            <a:schemeClr val="tx2"/>
          </a:solidFill>
          <a:latin typeface="Times New Roman" pitchFamily="18" charset="0"/>
        </a:defRPr>
      </a:lvl8pPr>
      <a:lvl9pPr marL="1828800" algn="ctr" rtl="0" fontAlgn="base">
        <a:spcBef>
          <a:spcPct val="0"/>
        </a:spcBef>
        <a:spcAft>
          <a:spcPct val="0"/>
        </a:spcAft>
        <a:defRPr sz="4400">
          <a:solidFill>
            <a:schemeClr val="tx2"/>
          </a:solidFill>
          <a:latin typeface="Times New Roman" pitchFamily="18" charset="0"/>
        </a:defRPr>
      </a:lvl9pPr>
    </p:titleStyle>
    <p:bodyStyle>
      <a:lvl1pPr marL="342900" indent="-342900" algn="l" rtl="0" eaLnBrk="0" fontAlgn="base" hangingPunct="0">
        <a:spcBef>
          <a:spcPct val="20000"/>
        </a:spcBef>
        <a:spcAft>
          <a:spcPct val="0"/>
        </a:spcAft>
        <a:buChar char="•"/>
        <a:defRPr sz="3200">
          <a:solidFill>
            <a:schemeClr val="tx1"/>
          </a:solidFill>
          <a:latin typeface="+mn-lt"/>
          <a:ea typeface="+mn-ea"/>
          <a:cs typeface="+mn-cs"/>
        </a:defRPr>
      </a:lvl1pPr>
      <a:lvl2pPr marL="742950" indent="-285750" algn="l" rtl="0" eaLnBrk="0" fontAlgn="base" hangingPunct="0">
        <a:spcBef>
          <a:spcPct val="20000"/>
        </a:spcBef>
        <a:spcAft>
          <a:spcPct val="0"/>
        </a:spcAft>
        <a:buChar char="–"/>
        <a:defRPr sz="2800">
          <a:solidFill>
            <a:schemeClr val="tx1"/>
          </a:solidFill>
          <a:latin typeface="+mn-lt"/>
        </a:defRPr>
      </a:lvl2pPr>
      <a:lvl3pPr marL="1143000" indent="-228600" algn="l" rtl="0" eaLnBrk="0" fontAlgn="base" hangingPunct="0">
        <a:spcBef>
          <a:spcPct val="20000"/>
        </a:spcBef>
        <a:spcAft>
          <a:spcPct val="0"/>
        </a:spcAft>
        <a:buChar char="•"/>
        <a:defRPr sz="2400">
          <a:solidFill>
            <a:schemeClr val="tx1"/>
          </a:solidFill>
          <a:latin typeface="+mn-lt"/>
        </a:defRPr>
      </a:lvl3pPr>
      <a:lvl4pPr marL="1600200" indent="-228600" algn="l" rtl="0" eaLnBrk="0" fontAlgn="base" hangingPunct="0">
        <a:spcBef>
          <a:spcPct val="20000"/>
        </a:spcBef>
        <a:spcAft>
          <a:spcPct val="0"/>
        </a:spcAft>
        <a:buChar char="–"/>
        <a:defRPr sz="2000">
          <a:solidFill>
            <a:schemeClr val="tx1"/>
          </a:solidFill>
          <a:latin typeface="+mn-lt"/>
        </a:defRPr>
      </a:lvl4pPr>
      <a:lvl5pPr marL="2057400" indent="-228600" algn="l" rtl="0" eaLnBrk="0" fontAlgn="base" hangingPunct="0">
        <a:spcBef>
          <a:spcPct val="20000"/>
        </a:spcBef>
        <a:spcAft>
          <a:spcPct val="0"/>
        </a:spcAft>
        <a:buChar char="»"/>
        <a:defRPr sz="2000">
          <a:solidFill>
            <a:schemeClr val="tx1"/>
          </a:solidFill>
          <a:latin typeface="+mn-lt"/>
        </a:defRPr>
      </a:lvl5pPr>
      <a:lvl6pPr marL="2514600" indent="-228600" algn="l" rtl="0" fontAlgn="base">
        <a:spcBef>
          <a:spcPct val="20000"/>
        </a:spcBef>
        <a:spcAft>
          <a:spcPct val="0"/>
        </a:spcAft>
        <a:buChar char="»"/>
        <a:defRPr sz="2000">
          <a:solidFill>
            <a:schemeClr val="tx1"/>
          </a:solidFill>
          <a:latin typeface="+mn-lt"/>
        </a:defRPr>
      </a:lvl6pPr>
      <a:lvl7pPr marL="2971800" indent="-228600" algn="l" rtl="0" fontAlgn="base">
        <a:spcBef>
          <a:spcPct val="20000"/>
        </a:spcBef>
        <a:spcAft>
          <a:spcPct val="0"/>
        </a:spcAft>
        <a:buChar char="»"/>
        <a:defRPr sz="2000">
          <a:solidFill>
            <a:schemeClr val="tx1"/>
          </a:solidFill>
          <a:latin typeface="+mn-lt"/>
        </a:defRPr>
      </a:lvl7pPr>
      <a:lvl8pPr marL="3429000" indent="-228600" algn="l" rtl="0" fontAlgn="base">
        <a:spcBef>
          <a:spcPct val="20000"/>
        </a:spcBef>
        <a:spcAft>
          <a:spcPct val="0"/>
        </a:spcAft>
        <a:buChar char="»"/>
        <a:defRPr sz="2000">
          <a:solidFill>
            <a:schemeClr val="tx1"/>
          </a:solidFill>
          <a:latin typeface="+mn-lt"/>
        </a:defRPr>
      </a:lvl8pPr>
      <a:lvl9pPr marL="3886200" indent="-228600" algn="l" rtl="0" fontAlgn="base">
        <a:spcBef>
          <a:spcPct val="20000"/>
        </a:spcBef>
        <a:spcAft>
          <a:spcPct val="0"/>
        </a:spcAft>
        <a:buChar char="»"/>
        <a:defRPr sz="20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4.xml><?xml version="1.0" encoding="utf-8"?>
<p:sldMaster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10242" name="Rectangle 2"/>
          <p:cNvSpPr>
            <a:spLocks noGrp="1" noChangeArrowheads="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smtClean="0"/>
              <a:t>Click to edit Master title style</a:t>
            </a:r>
          </a:p>
        </p:txBody>
      </p:sp>
      <p:sp>
        <p:nvSpPr>
          <p:cNvPr id="10243" name="Rectangle 3"/>
          <p:cNvSpPr>
            <a:spLocks noGrp="1" noChangeArrowheads="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
        <p:nvSpPr>
          <p:cNvPr id="1028" name="Rectangle 4"/>
          <p:cNvSpPr>
            <a:spLocks noGrp="1" noChangeArrowheads="1"/>
          </p:cNvSpPr>
          <p:nvPr>
            <p:ph type="dt" sz="half" idx="2"/>
          </p:nvPr>
        </p:nvSpPr>
        <p:spPr bwMode="auto">
          <a:xfrm>
            <a:off x="457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400"/>
            </a:lvl1pPr>
          </a:lstStyle>
          <a:p>
            <a:pPr>
              <a:defRPr/>
            </a:pPr>
            <a:endParaRPr lang="en-US">
              <a:solidFill>
                <a:srgbClr val="000000"/>
              </a:solidFill>
            </a:endParaRPr>
          </a:p>
        </p:txBody>
      </p:sp>
      <p:sp>
        <p:nvSpPr>
          <p:cNvPr id="1029" name="Rectangle 5"/>
          <p:cNvSpPr>
            <a:spLocks noGrp="1" noChangeArrowheads="1"/>
          </p:cNvSpPr>
          <p:nvPr>
            <p:ph type="ftr" sz="quarter" idx="3"/>
          </p:nvPr>
        </p:nvSpPr>
        <p:spPr bwMode="auto">
          <a:xfrm>
            <a:off x="3124200" y="6245225"/>
            <a:ext cx="2895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ctr">
              <a:defRPr sz="1400"/>
            </a:lvl1pPr>
          </a:lstStyle>
          <a:p>
            <a:pPr>
              <a:defRPr/>
            </a:pPr>
            <a:endParaRPr lang="en-US">
              <a:solidFill>
                <a:srgbClr val="000000"/>
              </a:solidFill>
            </a:endParaRPr>
          </a:p>
        </p:txBody>
      </p:sp>
      <p:sp>
        <p:nvSpPr>
          <p:cNvPr id="1030" name="Rectangle 6"/>
          <p:cNvSpPr>
            <a:spLocks noGrp="1" noChangeArrowheads="1"/>
          </p:cNvSpPr>
          <p:nvPr>
            <p:ph type="sldNum" sz="quarter" idx="4"/>
          </p:nvPr>
        </p:nvSpPr>
        <p:spPr bwMode="auto">
          <a:xfrm>
            <a:off x="6553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400"/>
            </a:lvl1pPr>
          </a:lstStyle>
          <a:p>
            <a:pPr>
              <a:defRPr/>
            </a:pPr>
            <a:fld id="{E86A9872-5DB4-4C18-B549-33CE581364DD}" type="slidenum">
              <a:rPr lang="en-US">
                <a:solidFill>
                  <a:srgbClr val="000000"/>
                </a:solidFill>
              </a:rPr>
              <a:pPr>
                <a:defRPr/>
              </a:pPr>
              <a:t>‹#›</a:t>
            </a:fld>
            <a:endParaRPr lang="en-US">
              <a:solidFill>
                <a:srgbClr val="000000"/>
              </a:solidFill>
            </a:endParaRPr>
          </a:p>
        </p:txBody>
      </p:sp>
    </p:spTree>
  </p:cSld>
  <p:clrMap bg1="lt1" tx1="dk1" bg2="lt2" tx2="dk2" accent1="accent1" accent2="accent2" accent3="accent3" accent4="accent4" accent5="accent5" accent6="accent6" hlink="hlink" folHlink="folHlink"/>
  <p:sldLayoutIdLst>
    <p:sldLayoutId id="2147483721" r:id="rId1"/>
    <p:sldLayoutId id="2147483722" r:id="rId2"/>
    <p:sldLayoutId id="2147483723" r:id="rId3"/>
    <p:sldLayoutId id="2147483724" r:id="rId4"/>
    <p:sldLayoutId id="2147483725" r:id="rId5"/>
    <p:sldLayoutId id="2147483726" r:id="rId6"/>
    <p:sldLayoutId id="2147483727" r:id="rId7"/>
    <p:sldLayoutId id="2147483728" r:id="rId8"/>
    <p:sldLayoutId id="2147483729" r:id="rId9"/>
    <p:sldLayoutId id="2147483730" r:id="rId10"/>
    <p:sldLayoutId id="2147483731" r:id="rId11"/>
  </p:sldLayoutIdLst>
  <p:txStyles>
    <p:title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defRPr>
      </a:lvl2pPr>
      <a:lvl3pPr algn="ctr" rtl="0" eaLnBrk="0" fontAlgn="base" hangingPunct="0">
        <a:spcBef>
          <a:spcPct val="0"/>
        </a:spcBef>
        <a:spcAft>
          <a:spcPct val="0"/>
        </a:spcAft>
        <a:defRPr sz="4400">
          <a:solidFill>
            <a:schemeClr val="tx2"/>
          </a:solidFill>
          <a:latin typeface="Arial" charset="0"/>
        </a:defRPr>
      </a:lvl3pPr>
      <a:lvl4pPr algn="ctr" rtl="0" eaLnBrk="0" fontAlgn="base" hangingPunct="0">
        <a:spcBef>
          <a:spcPct val="0"/>
        </a:spcBef>
        <a:spcAft>
          <a:spcPct val="0"/>
        </a:spcAft>
        <a:defRPr sz="4400">
          <a:solidFill>
            <a:schemeClr val="tx2"/>
          </a:solidFill>
          <a:latin typeface="Arial" charset="0"/>
        </a:defRPr>
      </a:lvl4pPr>
      <a:lvl5pPr algn="ctr" rtl="0" eaLnBrk="0" fontAlgn="base" hangingPunct="0">
        <a:spcBef>
          <a:spcPct val="0"/>
        </a:spcBef>
        <a:spcAft>
          <a:spcPct val="0"/>
        </a:spcAft>
        <a:defRPr sz="4400">
          <a:solidFill>
            <a:schemeClr val="tx2"/>
          </a:solidFill>
          <a:latin typeface="Arial"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p:titleStyle>
    <p:bodyStyle>
      <a:lvl1pPr marL="342900" indent="-342900" algn="l" rtl="0" eaLnBrk="0" fontAlgn="base" hangingPunct="0">
        <a:spcBef>
          <a:spcPct val="20000"/>
        </a:spcBef>
        <a:spcAft>
          <a:spcPct val="0"/>
        </a:spcAft>
        <a:buChar char="•"/>
        <a:defRPr sz="3200">
          <a:solidFill>
            <a:schemeClr val="tx1"/>
          </a:solidFill>
          <a:latin typeface="+mn-lt"/>
          <a:ea typeface="+mn-ea"/>
          <a:cs typeface="+mn-cs"/>
        </a:defRPr>
      </a:lvl1pPr>
      <a:lvl2pPr marL="742950" indent="-285750" algn="l" rtl="0" eaLnBrk="0" fontAlgn="base" hangingPunct="0">
        <a:spcBef>
          <a:spcPct val="20000"/>
        </a:spcBef>
        <a:spcAft>
          <a:spcPct val="0"/>
        </a:spcAft>
        <a:buChar char="–"/>
        <a:defRPr sz="2800">
          <a:solidFill>
            <a:schemeClr val="tx1"/>
          </a:solidFill>
          <a:latin typeface="+mn-lt"/>
        </a:defRPr>
      </a:lvl2pPr>
      <a:lvl3pPr marL="1143000" indent="-228600" algn="l" rtl="0" eaLnBrk="0" fontAlgn="base" hangingPunct="0">
        <a:spcBef>
          <a:spcPct val="20000"/>
        </a:spcBef>
        <a:spcAft>
          <a:spcPct val="0"/>
        </a:spcAft>
        <a:buChar char="•"/>
        <a:defRPr sz="2400">
          <a:solidFill>
            <a:schemeClr val="tx1"/>
          </a:solidFill>
          <a:latin typeface="+mn-lt"/>
        </a:defRPr>
      </a:lvl3pPr>
      <a:lvl4pPr marL="1600200" indent="-228600" algn="l" rtl="0" eaLnBrk="0" fontAlgn="base" hangingPunct="0">
        <a:spcBef>
          <a:spcPct val="20000"/>
        </a:spcBef>
        <a:spcAft>
          <a:spcPct val="0"/>
        </a:spcAft>
        <a:buChar char="–"/>
        <a:defRPr sz="2000">
          <a:solidFill>
            <a:schemeClr val="tx1"/>
          </a:solidFill>
          <a:latin typeface="+mn-lt"/>
        </a:defRPr>
      </a:lvl4pPr>
      <a:lvl5pPr marL="2057400" indent="-228600" algn="l" rtl="0" eaLnBrk="0" fontAlgn="base" hangingPunct="0">
        <a:spcBef>
          <a:spcPct val="20000"/>
        </a:spcBef>
        <a:spcAft>
          <a:spcPct val="0"/>
        </a:spcAft>
        <a:buChar char="»"/>
        <a:defRPr sz="2000">
          <a:solidFill>
            <a:schemeClr val="tx1"/>
          </a:solidFill>
          <a:latin typeface="+mn-lt"/>
        </a:defRPr>
      </a:lvl5pPr>
      <a:lvl6pPr marL="2514600" indent="-228600" algn="l" rtl="0" fontAlgn="base">
        <a:spcBef>
          <a:spcPct val="20000"/>
        </a:spcBef>
        <a:spcAft>
          <a:spcPct val="0"/>
        </a:spcAft>
        <a:buChar char="»"/>
        <a:defRPr sz="2000">
          <a:solidFill>
            <a:schemeClr val="tx1"/>
          </a:solidFill>
          <a:latin typeface="+mn-lt"/>
        </a:defRPr>
      </a:lvl6pPr>
      <a:lvl7pPr marL="2971800" indent="-228600" algn="l" rtl="0" fontAlgn="base">
        <a:spcBef>
          <a:spcPct val="20000"/>
        </a:spcBef>
        <a:spcAft>
          <a:spcPct val="0"/>
        </a:spcAft>
        <a:buChar char="»"/>
        <a:defRPr sz="2000">
          <a:solidFill>
            <a:schemeClr val="tx1"/>
          </a:solidFill>
          <a:latin typeface="+mn-lt"/>
        </a:defRPr>
      </a:lvl7pPr>
      <a:lvl8pPr marL="3429000" indent="-228600" algn="l" rtl="0" fontAlgn="base">
        <a:spcBef>
          <a:spcPct val="20000"/>
        </a:spcBef>
        <a:spcAft>
          <a:spcPct val="0"/>
        </a:spcAft>
        <a:buChar char="»"/>
        <a:defRPr sz="2000">
          <a:solidFill>
            <a:schemeClr val="tx1"/>
          </a:solidFill>
          <a:latin typeface="+mn-lt"/>
        </a:defRPr>
      </a:lvl8pPr>
      <a:lvl9pPr marL="3886200" indent="-228600" algn="l" rtl="0" fontAlgn="base">
        <a:spcBef>
          <a:spcPct val="20000"/>
        </a:spcBef>
        <a:spcAft>
          <a:spcPct val="0"/>
        </a:spcAft>
        <a:buChar char="»"/>
        <a:defRPr sz="20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5.xml><?xml version="1.0" encoding="utf-8"?>
<p:sldMaster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10242" name="Rectangle 2"/>
          <p:cNvSpPr>
            <a:spLocks noGrp="1" noChangeArrowheads="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smtClean="0"/>
              <a:t>Click to edit Master title style</a:t>
            </a:r>
          </a:p>
        </p:txBody>
      </p:sp>
      <p:sp>
        <p:nvSpPr>
          <p:cNvPr id="10243" name="Rectangle 3"/>
          <p:cNvSpPr>
            <a:spLocks noGrp="1" noChangeArrowheads="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
        <p:nvSpPr>
          <p:cNvPr id="1028" name="Rectangle 4"/>
          <p:cNvSpPr>
            <a:spLocks noGrp="1" noChangeArrowheads="1"/>
          </p:cNvSpPr>
          <p:nvPr>
            <p:ph type="dt" sz="half" idx="2"/>
          </p:nvPr>
        </p:nvSpPr>
        <p:spPr bwMode="auto">
          <a:xfrm>
            <a:off x="457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400"/>
            </a:lvl1pPr>
          </a:lstStyle>
          <a:p>
            <a:pPr>
              <a:defRPr/>
            </a:pPr>
            <a:endParaRPr lang="en-US">
              <a:solidFill>
                <a:srgbClr val="000000"/>
              </a:solidFill>
            </a:endParaRPr>
          </a:p>
        </p:txBody>
      </p:sp>
      <p:sp>
        <p:nvSpPr>
          <p:cNvPr id="1029" name="Rectangle 5"/>
          <p:cNvSpPr>
            <a:spLocks noGrp="1" noChangeArrowheads="1"/>
          </p:cNvSpPr>
          <p:nvPr>
            <p:ph type="ftr" sz="quarter" idx="3"/>
          </p:nvPr>
        </p:nvSpPr>
        <p:spPr bwMode="auto">
          <a:xfrm>
            <a:off x="3124200" y="6245225"/>
            <a:ext cx="2895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ctr">
              <a:defRPr sz="1400"/>
            </a:lvl1pPr>
          </a:lstStyle>
          <a:p>
            <a:pPr>
              <a:defRPr/>
            </a:pPr>
            <a:endParaRPr lang="en-US">
              <a:solidFill>
                <a:srgbClr val="000000"/>
              </a:solidFill>
            </a:endParaRPr>
          </a:p>
        </p:txBody>
      </p:sp>
      <p:sp>
        <p:nvSpPr>
          <p:cNvPr id="1030" name="Rectangle 6"/>
          <p:cNvSpPr>
            <a:spLocks noGrp="1" noChangeArrowheads="1"/>
          </p:cNvSpPr>
          <p:nvPr>
            <p:ph type="sldNum" sz="quarter" idx="4"/>
          </p:nvPr>
        </p:nvSpPr>
        <p:spPr bwMode="auto">
          <a:xfrm>
            <a:off x="6553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400"/>
            </a:lvl1pPr>
          </a:lstStyle>
          <a:p>
            <a:pPr>
              <a:defRPr/>
            </a:pPr>
            <a:fld id="{E86A9872-5DB4-4C18-B549-33CE581364DD}" type="slidenum">
              <a:rPr lang="en-US">
                <a:solidFill>
                  <a:srgbClr val="000000"/>
                </a:solidFill>
              </a:rPr>
              <a:pPr>
                <a:defRPr/>
              </a:pPr>
              <a:t>‹#›</a:t>
            </a:fld>
            <a:endParaRPr lang="en-US">
              <a:solidFill>
                <a:srgbClr val="000000"/>
              </a:solidFill>
            </a:endParaRPr>
          </a:p>
        </p:txBody>
      </p:sp>
    </p:spTree>
  </p:cSld>
  <p:clrMap bg1="lt1" tx1="dk1" bg2="lt2" tx2="dk2" accent1="accent1" accent2="accent2" accent3="accent3" accent4="accent4" accent5="accent5" accent6="accent6" hlink="hlink" folHlink="folHlink"/>
  <p:sldLayoutIdLst>
    <p:sldLayoutId id="2147483733" r:id="rId1"/>
    <p:sldLayoutId id="2147483734" r:id="rId2"/>
    <p:sldLayoutId id="2147483735" r:id="rId3"/>
    <p:sldLayoutId id="2147483736" r:id="rId4"/>
    <p:sldLayoutId id="2147483737" r:id="rId5"/>
    <p:sldLayoutId id="2147483738" r:id="rId6"/>
    <p:sldLayoutId id="2147483739" r:id="rId7"/>
    <p:sldLayoutId id="2147483740" r:id="rId8"/>
    <p:sldLayoutId id="2147483741" r:id="rId9"/>
    <p:sldLayoutId id="2147483742" r:id="rId10"/>
    <p:sldLayoutId id="2147483743" r:id="rId11"/>
  </p:sldLayoutIdLst>
  <p:txStyles>
    <p:title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defRPr>
      </a:lvl2pPr>
      <a:lvl3pPr algn="ctr" rtl="0" eaLnBrk="0" fontAlgn="base" hangingPunct="0">
        <a:spcBef>
          <a:spcPct val="0"/>
        </a:spcBef>
        <a:spcAft>
          <a:spcPct val="0"/>
        </a:spcAft>
        <a:defRPr sz="4400">
          <a:solidFill>
            <a:schemeClr val="tx2"/>
          </a:solidFill>
          <a:latin typeface="Arial" charset="0"/>
        </a:defRPr>
      </a:lvl3pPr>
      <a:lvl4pPr algn="ctr" rtl="0" eaLnBrk="0" fontAlgn="base" hangingPunct="0">
        <a:spcBef>
          <a:spcPct val="0"/>
        </a:spcBef>
        <a:spcAft>
          <a:spcPct val="0"/>
        </a:spcAft>
        <a:defRPr sz="4400">
          <a:solidFill>
            <a:schemeClr val="tx2"/>
          </a:solidFill>
          <a:latin typeface="Arial" charset="0"/>
        </a:defRPr>
      </a:lvl4pPr>
      <a:lvl5pPr algn="ctr" rtl="0" eaLnBrk="0" fontAlgn="base" hangingPunct="0">
        <a:spcBef>
          <a:spcPct val="0"/>
        </a:spcBef>
        <a:spcAft>
          <a:spcPct val="0"/>
        </a:spcAft>
        <a:defRPr sz="4400">
          <a:solidFill>
            <a:schemeClr val="tx2"/>
          </a:solidFill>
          <a:latin typeface="Arial"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p:titleStyle>
    <p:bodyStyle>
      <a:lvl1pPr marL="342900" indent="-342900" algn="l" rtl="0" eaLnBrk="0" fontAlgn="base" hangingPunct="0">
        <a:spcBef>
          <a:spcPct val="20000"/>
        </a:spcBef>
        <a:spcAft>
          <a:spcPct val="0"/>
        </a:spcAft>
        <a:buChar char="•"/>
        <a:defRPr sz="3200">
          <a:solidFill>
            <a:schemeClr val="tx1"/>
          </a:solidFill>
          <a:latin typeface="+mn-lt"/>
          <a:ea typeface="+mn-ea"/>
          <a:cs typeface="+mn-cs"/>
        </a:defRPr>
      </a:lvl1pPr>
      <a:lvl2pPr marL="742950" indent="-285750" algn="l" rtl="0" eaLnBrk="0" fontAlgn="base" hangingPunct="0">
        <a:spcBef>
          <a:spcPct val="20000"/>
        </a:spcBef>
        <a:spcAft>
          <a:spcPct val="0"/>
        </a:spcAft>
        <a:buChar char="–"/>
        <a:defRPr sz="2800">
          <a:solidFill>
            <a:schemeClr val="tx1"/>
          </a:solidFill>
          <a:latin typeface="+mn-lt"/>
        </a:defRPr>
      </a:lvl2pPr>
      <a:lvl3pPr marL="1143000" indent="-228600" algn="l" rtl="0" eaLnBrk="0" fontAlgn="base" hangingPunct="0">
        <a:spcBef>
          <a:spcPct val="20000"/>
        </a:spcBef>
        <a:spcAft>
          <a:spcPct val="0"/>
        </a:spcAft>
        <a:buChar char="•"/>
        <a:defRPr sz="2400">
          <a:solidFill>
            <a:schemeClr val="tx1"/>
          </a:solidFill>
          <a:latin typeface="+mn-lt"/>
        </a:defRPr>
      </a:lvl3pPr>
      <a:lvl4pPr marL="1600200" indent="-228600" algn="l" rtl="0" eaLnBrk="0" fontAlgn="base" hangingPunct="0">
        <a:spcBef>
          <a:spcPct val="20000"/>
        </a:spcBef>
        <a:spcAft>
          <a:spcPct val="0"/>
        </a:spcAft>
        <a:buChar char="–"/>
        <a:defRPr sz="2000">
          <a:solidFill>
            <a:schemeClr val="tx1"/>
          </a:solidFill>
          <a:latin typeface="+mn-lt"/>
        </a:defRPr>
      </a:lvl4pPr>
      <a:lvl5pPr marL="2057400" indent="-228600" algn="l" rtl="0" eaLnBrk="0" fontAlgn="base" hangingPunct="0">
        <a:spcBef>
          <a:spcPct val="20000"/>
        </a:spcBef>
        <a:spcAft>
          <a:spcPct val="0"/>
        </a:spcAft>
        <a:buChar char="»"/>
        <a:defRPr sz="2000">
          <a:solidFill>
            <a:schemeClr val="tx1"/>
          </a:solidFill>
          <a:latin typeface="+mn-lt"/>
        </a:defRPr>
      </a:lvl5pPr>
      <a:lvl6pPr marL="2514600" indent="-228600" algn="l" rtl="0" fontAlgn="base">
        <a:spcBef>
          <a:spcPct val="20000"/>
        </a:spcBef>
        <a:spcAft>
          <a:spcPct val="0"/>
        </a:spcAft>
        <a:buChar char="»"/>
        <a:defRPr sz="2000">
          <a:solidFill>
            <a:schemeClr val="tx1"/>
          </a:solidFill>
          <a:latin typeface="+mn-lt"/>
        </a:defRPr>
      </a:lvl6pPr>
      <a:lvl7pPr marL="2971800" indent="-228600" algn="l" rtl="0" fontAlgn="base">
        <a:spcBef>
          <a:spcPct val="20000"/>
        </a:spcBef>
        <a:spcAft>
          <a:spcPct val="0"/>
        </a:spcAft>
        <a:buChar char="»"/>
        <a:defRPr sz="2000">
          <a:solidFill>
            <a:schemeClr val="tx1"/>
          </a:solidFill>
          <a:latin typeface="+mn-lt"/>
        </a:defRPr>
      </a:lvl7pPr>
      <a:lvl8pPr marL="3429000" indent="-228600" algn="l" rtl="0" fontAlgn="base">
        <a:spcBef>
          <a:spcPct val="20000"/>
        </a:spcBef>
        <a:spcAft>
          <a:spcPct val="0"/>
        </a:spcAft>
        <a:buChar char="»"/>
        <a:defRPr sz="2000">
          <a:solidFill>
            <a:schemeClr val="tx1"/>
          </a:solidFill>
          <a:latin typeface="+mn-lt"/>
        </a:defRPr>
      </a:lvl8pPr>
      <a:lvl9pPr marL="3886200" indent="-228600" algn="l" rtl="0" fontAlgn="base">
        <a:spcBef>
          <a:spcPct val="20000"/>
        </a:spcBef>
        <a:spcAft>
          <a:spcPct val="0"/>
        </a:spcAft>
        <a:buChar char="»"/>
        <a:defRPr sz="20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6.xml><?xml version="1.0" encoding="utf-8"?>
<p:sldMaster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10242" name="Rectangle 2"/>
          <p:cNvSpPr>
            <a:spLocks noGrp="1" noChangeArrowheads="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smtClean="0"/>
              <a:t>Click to edit Master title style</a:t>
            </a:r>
          </a:p>
        </p:txBody>
      </p:sp>
      <p:sp>
        <p:nvSpPr>
          <p:cNvPr id="10243" name="Rectangle 3"/>
          <p:cNvSpPr>
            <a:spLocks noGrp="1" noChangeArrowheads="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
        <p:nvSpPr>
          <p:cNvPr id="1028" name="Rectangle 4"/>
          <p:cNvSpPr>
            <a:spLocks noGrp="1" noChangeArrowheads="1"/>
          </p:cNvSpPr>
          <p:nvPr>
            <p:ph type="dt" sz="half" idx="2"/>
          </p:nvPr>
        </p:nvSpPr>
        <p:spPr bwMode="auto">
          <a:xfrm>
            <a:off x="457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400"/>
            </a:lvl1pPr>
          </a:lstStyle>
          <a:p>
            <a:pPr>
              <a:defRPr/>
            </a:pPr>
            <a:endParaRPr lang="en-US">
              <a:solidFill>
                <a:srgbClr val="000000"/>
              </a:solidFill>
            </a:endParaRPr>
          </a:p>
        </p:txBody>
      </p:sp>
      <p:sp>
        <p:nvSpPr>
          <p:cNvPr id="1029" name="Rectangle 5"/>
          <p:cNvSpPr>
            <a:spLocks noGrp="1" noChangeArrowheads="1"/>
          </p:cNvSpPr>
          <p:nvPr>
            <p:ph type="ftr" sz="quarter" idx="3"/>
          </p:nvPr>
        </p:nvSpPr>
        <p:spPr bwMode="auto">
          <a:xfrm>
            <a:off x="3124200" y="6245225"/>
            <a:ext cx="2895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ctr">
              <a:defRPr sz="1400"/>
            </a:lvl1pPr>
          </a:lstStyle>
          <a:p>
            <a:pPr>
              <a:defRPr/>
            </a:pPr>
            <a:endParaRPr lang="en-US">
              <a:solidFill>
                <a:srgbClr val="000000"/>
              </a:solidFill>
            </a:endParaRPr>
          </a:p>
        </p:txBody>
      </p:sp>
      <p:sp>
        <p:nvSpPr>
          <p:cNvPr id="1030" name="Rectangle 6"/>
          <p:cNvSpPr>
            <a:spLocks noGrp="1" noChangeArrowheads="1"/>
          </p:cNvSpPr>
          <p:nvPr>
            <p:ph type="sldNum" sz="quarter" idx="4"/>
          </p:nvPr>
        </p:nvSpPr>
        <p:spPr bwMode="auto">
          <a:xfrm>
            <a:off x="6553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400"/>
            </a:lvl1pPr>
          </a:lstStyle>
          <a:p>
            <a:pPr>
              <a:defRPr/>
            </a:pPr>
            <a:fld id="{E86A9872-5DB4-4C18-B549-33CE581364DD}" type="slidenum">
              <a:rPr lang="en-US">
                <a:solidFill>
                  <a:srgbClr val="000000"/>
                </a:solidFill>
              </a:rPr>
              <a:pPr>
                <a:defRPr/>
              </a:pPr>
              <a:t>‹#›</a:t>
            </a:fld>
            <a:endParaRPr lang="en-US">
              <a:solidFill>
                <a:srgbClr val="000000"/>
              </a:solidFill>
            </a:endParaRPr>
          </a:p>
        </p:txBody>
      </p:sp>
    </p:spTree>
  </p:cSld>
  <p:clrMap bg1="lt1" tx1="dk1" bg2="lt2" tx2="dk2" accent1="accent1" accent2="accent2" accent3="accent3" accent4="accent4" accent5="accent5" accent6="accent6" hlink="hlink" folHlink="folHlink"/>
  <p:sldLayoutIdLst>
    <p:sldLayoutId id="2147483745" r:id="rId1"/>
    <p:sldLayoutId id="2147483746" r:id="rId2"/>
    <p:sldLayoutId id="2147483747" r:id="rId3"/>
    <p:sldLayoutId id="2147483748" r:id="rId4"/>
    <p:sldLayoutId id="2147483749" r:id="rId5"/>
    <p:sldLayoutId id="2147483750" r:id="rId6"/>
    <p:sldLayoutId id="2147483751" r:id="rId7"/>
    <p:sldLayoutId id="2147483752" r:id="rId8"/>
    <p:sldLayoutId id="2147483753" r:id="rId9"/>
    <p:sldLayoutId id="2147483754" r:id="rId10"/>
    <p:sldLayoutId id="2147483755" r:id="rId11"/>
  </p:sldLayoutIdLst>
  <p:txStyles>
    <p:title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defRPr>
      </a:lvl2pPr>
      <a:lvl3pPr algn="ctr" rtl="0" eaLnBrk="0" fontAlgn="base" hangingPunct="0">
        <a:spcBef>
          <a:spcPct val="0"/>
        </a:spcBef>
        <a:spcAft>
          <a:spcPct val="0"/>
        </a:spcAft>
        <a:defRPr sz="4400">
          <a:solidFill>
            <a:schemeClr val="tx2"/>
          </a:solidFill>
          <a:latin typeface="Arial" charset="0"/>
        </a:defRPr>
      </a:lvl3pPr>
      <a:lvl4pPr algn="ctr" rtl="0" eaLnBrk="0" fontAlgn="base" hangingPunct="0">
        <a:spcBef>
          <a:spcPct val="0"/>
        </a:spcBef>
        <a:spcAft>
          <a:spcPct val="0"/>
        </a:spcAft>
        <a:defRPr sz="4400">
          <a:solidFill>
            <a:schemeClr val="tx2"/>
          </a:solidFill>
          <a:latin typeface="Arial" charset="0"/>
        </a:defRPr>
      </a:lvl4pPr>
      <a:lvl5pPr algn="ctr" rtl="0" eaLnBrk="0" fontAlgn="base" hangingPunct="0">
        <a:spcBef>
          <a:spcPct val="0"/>
        </a:spcBef>
        <a:spcAft>
          <a:spcPct val="0"/>
        </a:spcAft>
        <a:defRPr sz="4400">
          <a:solidFill>
            <a:schemeClr val="tx2"/>
          </a:solidFill>
          <a:latin typeface="Arial"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p:titleStyle>
    <p:bodyStyle>
      <a:lvl1pPr marL="342900" indent="-342900" algn="l" rtl="0" eaLnBrk="0" fontAlgn="base" hangingPunct="0">
        <a:spcBef>
          <a:spcPct val="20000"/>
        </a:spcBef>
        <a:spcAft>
          <a:spcPct val="0"/>
        </a:spcAft>
        <a:buChar char="•"/>
        <a:defRPr sz="3200">
          <a:solidFill>
            <a:schemeClr val="tx1"/>
          </a:solidFill>
          <a:latin typeface="+mn-lt"/>
          <a:ea typeface="+mn-ea"/>
          <a:cs typeface="+mn-cs"/>
        </a:defRPr>
      </a:lvl1pPr>
      <a:lvl2pPr marL="742950" indent="-285750" algn="l" rtl="0" eaLnBrk="0" fontAlgn="base" hangingPunct="0">
        <a:spcBef>
          <a:spcPct val="20000"/>
        </a:spcBef>
        <a:spcAft>
          <a:spcPct val="0"/>
        </a:spcAft>
        <a:buChar char="–"/>
        <a:defRPr sz="2800">
          <a:solidFill>
            <a:schemeClr val="tx1"/>
          </a:solidFill>
          <a:latin typeface="+mn-lt"/>
        </a:defRPr>
      </a:lvl2pPr>
      <a:lvl3pPr marL="1143000" indent="-228600" algn="l" rtl="0" eaLnBrk="0" fontAlgn="base" hangingPunct="0">
        <a:spcBef>
          <a:spcPct val="20000"/>
        </a:spcBef>
        <a:spcAft>
          <a:spcPct val="0"/>
        </a:spcAft>
        <a:buChar char="•"/>
        <a:defRPr sz="2400">
          <a:solidFill>
            <a:schemeClr val="tx1"/>
          </a:solidFill>
          <a:latin typeface="+mn-lt"/>
        </a:defRPr>
      </a:lvl3pPr>
      <a:lvl4pPr marL="1600200" indent="-228600" algn="l" rtl="0" eaLnBrk="0" fontAlgn="base" hangingPunct="0">
        <a:spcBef>
          <a:spcPct val="20000"/>
        </a:spcBef>
        <a:spcAft>
          <a:spcPct val="0"/>
        </a:spcAft>
        <a:buChar char="–"/>
        <a:defRPr sz="2000">
          <a:solidFill>
            <a:schemeClr val="tx1"/>
          </a:solidFill>
          <a:latin typeface="+mn-lt"/>
        </a:defRPr>
      </a:lvl4pPr>
      <a:lvl5pPr marL="2057400" indent="-228600" algn="l" rtl="0" eaLnBrk="0" fontAlgn="base" hangingPunct="0">
        <a:spcBef>
          <a:spcPct val="20000"/>
        </a:spcBef>
        <a:spcAft>
          <a:spcPct val="0"/>
        </a:spcAft>
        <a:buChar char="»"/>
        <a:defRPr sz="2000">
          <a:solidFill>
            <a:schemeClr val="tx1"/>
          </a:solidFill>
          <a:latin typeface="+mn-lt"/>
        </a:defRPr>
      </a:lvl5pPr>
      <a:lvl6pPr marL="2514600" indent="-228600" algn="l" rtl="0" fontAlgn="base">
        <a:spcBef>
          <a:spcPct val="20000"/>
        </a:spcBef>
        <a:spcAft>
          <a:spcPct val="0"/>
        </a:spcAft>
        <a:buChar char="»"/>
        <a:defRPr sz="2000">
          <a:solidFill>
            <a:schemeClr val="tx1"/>
          </a:solidFill>
          <a:latin typeface="+mn-lt"/>
        </a:defRPr>
      </a:lvl6pPr>
      <a:lvl7pPr marL="2971800" indent="-228600" algn="l" rtl="0" fontAlgn="base">
        <a:spcBef>
          <a:spcPct val="20000"/>
        </a:spcBef>
        <a:spcAft>
          <a:spcPct val="0"/>
        </a:spcAft>
        <a:buChar char="»"/>
        <a:defRPr sz="2000">
          <a:solidFill>
            <a:schemeClr val="tx1"/>
          </a:solidFill>
          <a:latin typeface="+mn-lt"/>
        </a:defRPr>
      </a:lvl7pPr>
      <a:lvl8pPr marL="3429000" indent="-228600" algn="l" rtl="0" fontAlgn="base">
        <a:spcBef>
          <a:spcPct val="20000"/>
        </a:spcBef>
        <a:spcAft>
          <a:spcPct val="0"/>
        </a:spcAft>
        <a:buChar char="»"/>
        <a:defRPr sz="2000">
          <a:solidFill>
            <a:schemeClr val="tx1"/>
          </a:solidFill>
          <a:latin typeface="+mn-lt"/>
        </a:defRPr>
      </a:lvl8pPr>
      <a:lvl9pPr marL="3886200" indent="-228600" algn="l" rtl="0" fontAlgn="base">
        <a:spcBef>
          <a:spcPct val="20000"/>
        </a:spcBef>
        <a:spcAft>
          <a:spcPct val="0"/>
        </a:spcAft>
        <a:buChar char="»"/>
        <a:defRPr sz="20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7.xml><?xml version="1.0" encoding="utf-8"?>
<p:sldMaster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10242" name="Rectangle 2"/>
          <p:cNvSpPr>
            <a:spLocks noGrp="1" noChangeArrowheads="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smtClean="0"/>
              <a:t>Click to edit Master title style</a:t>
            </a:r>
          </a:p>
        </p:txBody>
      </p:sp>
      <p:sp>
        <p:nvSpPr>
          <p:cNvPr id="10243" name="Rectangle 3"/>
          <p:cNvSpPr>
            <a:spLocks noGrp="1" noChangeArrowheads="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
        <p:nvSpPr>
          <p:cNvPr id="1028" name="Rectangle 4"/>
          <p:cNvSpPr>
            <a:spLocks noGrp="1" noChangeArrowheads="1"/>
          </p:cNvSpPr>
          <p:nvPr>
            <p:ph type="dt" sz="half" idx="2"/>
          </p:nvPr>
        </p:nvSpPr>
        <p:spPr bwMode="auto">
          <a:xfrm>
            <a:off x="457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400"/>
            </a:lvl1pPr>
          </a:lstStyle>
          <a:p>
            <a:pPr>
              <a:defRPr/>
            </a:pPr>
            <a:endParaRPr lang="en-US">
              <a:solidFill>
                <a:srgbClr val="000000"/>
              </a:solidFill>
            </a:endParaRPr>
          </a:p>
        </p:txBody>
      </p:sp>
      <p:sp>
        <p:nvSpPr>
          <p:cNvPr id="1029" name="Rectangle 5"/>
          <p:cNvSpPr>
            <a:spLocks noGrp="1" noChangeArrowheads="1"/>
          </p:cNvSpPr>
          <p:nvPr>
            <p:ph type="ftr" sz="quarter" idx="3"/>
          </p:nvPr>
        </p:nvSpPr>
        <p:spPr bwMode="auto">
          <a:xfrm>
            <a:off x="3124200" y="6245225"/>
            <a:ext cx="2895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ctr">
              <a:defRPr sz="1400"/>
            </a:lvl1pPr>
          </a:lstStyle>
          <a:p>
            <a:pPr>
              <a:defRPr/>
            </a:pPr>
            <a:endParaRPr lang="en-US">
              <a:solidFill>
                <a:srgbClr val="000000"/>
              </a:solidFill>
            </a:endParaRPr>
          </a:p>
        </p:txBody>
      </p:sp>
      <p:sp>
        <p:nvSpPr>
          <p:cNvPr id="1030" name="Rectangle 6"/>
          <p:cNvSpPr>
            <a:spLocks noGrp="1" noChangeArrowheads="1"/>
          </p:cNvSpPr>
          <p:nvPr>
            <p:ph type="sldNum" sz="quarter" idx="4"/>
          </p:nvPr>
        </p:nvSpPr>
        <p:spPr bwMode="auto">
          <a:xfrm>
            <a:off x="6553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400"/>
            </a:lvl1pPr>
          </a:lstStyle>
          <a:p>
            <a:pPr>
              <a:defRPr/>
            </a:pPr>
            <a:fld id="{E86A9872-5DB4-4C18-B549-33CE581364DD}" type="slidenum">
              <a:rPr lang="en-US">
                <a:solidFill>
                  <a:srgbClr val="000000"/>
                </a:solidFill>
              </a:rPr>
              <a:pPr>
                <a:defRPr/>
              </a:pPr>
              <a:t>‹#›</a:t>
            </a:fld>
            <a:endParaRPr lang="en-US">
              <a:solidFill>
                <a:srgbClr val="000000"/>
              </a:solidFill>
            </a:endParaRPr>
          </a:p>
        </p:txBody>
      </p:sp>
    </p:spTree>
  </p:cSld>
  <p:clrMap bg1="lt1" tx1="dk1" bg2="lt2" tx2="dk2" accent1="accent1" accent2="accent2" accent3="accent3" accent4="accent4" accent5="accent5" accent6="accent6" hlink="hlink" folHlink="folHlink"/>
  <p:sldLayoutIdLst>
    <p:sldLayoutId id="2147483757" r:id="rId1"/>
    <p:sldLayoutId id="2147483758" r:id="rId2"/>
    <p:sldLayoutId id="2147483759" r:id="rId3"/>
    <p:sldLayoutId id="2147483760" r:id="rId4"/>
    <p:sldLayoutId id="2147483761" r:id="rId5"/>
    <p:sldLayoutId id="2147483762" r:id="rId6"/>
    <p:sldLayoutId id="2147483763" r:id="rId7"/>
    <p:sldLayoutId id="2147483764" r:id="rId8"/>
    <p:sldLayoutId id="2147483765" r:id="rId9"/>
    <p:sldLayoutId id="2147483766" r:id="rId10"/>
    <p:sldLayoutId id="2147483767" r:id="rId11"/>
  </p:sldLayoutIdLst>
  <p:txStyles>
    <p:title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defRPr>
      </a:lvl2pPr>
      <a:lvl3pPr algn="ctr" rtl="0" eaLnBrk="0" fontAlgn="base" hangingPunct="0">
        <a:spcBef>
          <a:spcPct val="0"/>
        </a:spcBef>
        <a:spcAft>
          <a:spcPct val="0"/>
        </a:spcAft>
        <a:defRPr sz="4400">
          <a:solidFill>
            <a:schemeClr val="tx2"/>
          </a:solidFill>
          <a:latin typeface="Arial" charset="0"/>
        </a:defRPr>
      </a:lvl3pPr>
      <a:lvl4pPr algn="ctr" rtl="0" eaLnBrk="0" fontAlgn="base" hangingPunct="0">
        <a:spcBef>
          <a:spcPct val="0"/>
        </a:spcBef>
        <a:spcAft>
          <a:spcPct val="0"/>
        </a:spcAft>
        <a:defRPr sz="4400">
          <a:solidFill>
            <a:schemeClr val="tx2"/>
          </a:solidFill>
          <a:latin typeface="Arial" charset="0"/>
        </a:defRPr>
      </a:lvl4pPr>
      <a:lvl5pPr algn="ctr" rtl="0" eaLnBrk="0" fontAlgn="base" hangingPunct="0">
        <a:spcBef>
          <a:spcPct val="0"/>
        </a:spcBef>
        <a:spcAft>
          <a:spcPct val="0"/>
        </a:spcAft>
        <a:defRPr sz="4400">
          <a:solidFill>
            <a:schemeClr val="tx2"/>
          </a:solidFill>
          <a:latin typeface="Arial"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p:titleStyle>
    <p:bodyStyle>
      <a:lvl1pPr marL="342900" indent="-342900" algn="l" rtl="0" eaLnBrk="0" fontAlgn="base" hangingPunct="0">
        <a:spcBef>
          <a:spcPct val="20000"/>
        </a:spcBef>
        <a:spcAft>
          <a:spcPct val="0"/>
        </a:spcAft>
        <a:buChar char="•"/>
        <a:defRPr sz="3200">
          <a:solidFill>
            <a:schemeClr val="tx1"/>
          </a:solidFill>
          <a:latin typeface="+mn-lt"/>
          <a:ea typeface="+mn-ea"/>
          <a:cs typeface="+mn-cs"/>
        </a:defRPr>
      </a:lvl1pPr>
      <a:lvl2pPr marL="742950" indent="-285750" algn="l" rtl="0" eaLnBrk="0" fontAlgn="base" hangingPunct="0">
        <a:spcBef>
          <a:spcPct val="20000"/>
        </a:spcBef>
        <a:spcAft>
          <a:spcPct val="0"/>
        </a:spcAft>
        <a:buChar char="–"/>
        <a:defRPr sz="2800">
          <a:solidFill>
            <a:schemeClr val="tx1"/>
          </a:solidFill>
          <a:latin typeface="+mn-lt"/>
        </a:defRPr>
      </a:lvl2pPr>
      <a:lvl3pPr marL="1143000" indent="-228600" algn="l" rtl="0" eaLnBrk="0" fontAlgn="base" hangingPunct="0">
        <a:spcBef>
          <a:spcPct val="20000"/>
        </a:spcBef>
        <a:spcAft>
          <a:spcPct val="0"/>
        </a:spcAft>
        <a:buChar char="•"/>
        <a:defRPr sz="2400">
          <a:solidFill>
            <a:schemeClr val="tx1"/>
          </a:solidFill>
          <a:latin typeface="+mn-lt"/>
        </a:defRPr>
      </a:lvl3pPr>
      <a:lvl4pPr marL="1600200" indent="-228600" algn="l" rtl="0" eaLnBrk="0" fontAlgn="base" hangingPunct="0">
        <a:spcBef>
          <a:spcPct val="20000"/>
        </a:spcBef>
        <a:spcAft>
          <a:spcPct val="0"/>
        </a:spcAft>
        <a:buChar char="–"/>
        <a:defRPr sz="2000">
          <a:solidFill>
            <a:schemeClr val="tx1"/>
          </a:solidFill>
          <a:latin typeface="+mn-lt"/>
        </a:defRPr>
      </a:lvl4pPr>
      <a:lvl5pPr marL="2057400" indent="-228600" algn="l" rtl="0" eaLnBrk="0" fontAlgn="base" hangingPunct="0">
        <a:spcBef>
          <a:spcPct val="20000"/>
        </a:spcBef>
        <a:spcAft>
          <a:spcPct val="0"/>
        </a:spcAft>
        <a:buChar char="»"/>
        <a:defRPr sz="2000">
          <a:solidFill>
            <a:schemeClr val="tx1"/>
          </a:solidFill>
          <a:latin typeface="+mn-lt"/>
        </a:defRPr>
      </a:lvl5pPr>
      <a:lvl6pPr marL="2514600" indent="-228600" algn="l" rtl="0" fontAlgn="base">
        <a:spcBef>
          <a:spcPct val="20000"/>
        </a:spcBef>
        <a:spcAft>
          <a:spcPct val="0"/>
        </a:spcAft>
        <a:buChar char="»"/>
        <a:defRPr sz="2000">
          <a:solidFill>
            <a:schemeClr val="tx1"/>
          </a:solidFill>
          <a:latin typeface="+mn-lt"/>
        </a:defRPr>
      </a:lvl6pPr>
      <a:lvl7pPr marL="2971800" indent="-228600" algn="l" rtl="0" fontAlgn="base">
        <a:spcBef>
          <a:spcPct val="20000"/>
        </a:spcBef>
        <a:spcAft>
          <a:spcPct val="0"/>
        </a:spcAft>
        <a:buChar char="»"/>
        <a:defRPr sz="2000">
          <a:solidFill>
            <a:schemeClr val="tx1"/>
          </a:solidFill>
          <a:latin typeface="+mn-lt"/>
        </a:defRPr>
      </a:lvl7pPr>
      <a:lvl8pPr marL="3429000" indent="-228600" algn="l" rtl="0" fontAlgn="base">
        <a:spcBef>
          <a:spcPct val="20000"/>
        </a:spcBef>
        <a:spcAft>
          <a:spcPct val="0"/>
        </a:spcAft>
        <a:buChar char="»"/>
        <a:defRPr sz="2000">
          <a:solidFill>
            <a:schemeClr val="tx1"/>
          </a:solidFill>
          <a:latin typeface="+mn-lt"/>
        </a:defRPr>
      </a:lvl8pPr>
      <a:lvl9pPr marL="3886200" indent="-228600" algn="l" rtl="0" fontAlgn="base">
        <a:spcBef>
          <a:spcPct val="20000"/>
        </a:spcBef>
        <a:spcAft>
          <a:spcPct val="0"/>
        </a:spcAft>
        <a:buChar char="»"/>
        <a:defRPr sz="20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8.xml><?xml version="1.0" encoding="utf-8"?>
<p:sldMaster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10242" name="Rectangle 2"/>
          <p:cNvSpPr>
            <a:spLocks noGrp="1" noChangeArrowheads="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smtClean="0"/>
              <a:t>Click to edit Master title style</a:t>
            </a:r>
          </a:p>
        </p:txBody>
      </p:sp>
      <p:sp>
        <p:nvSpPr>
          <p:cNvPr id="10243" name="Rectangle 3"/>
          <p:cNvSpPr>
            <a:spLocks noGrp="1" noChangeArrowheads="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
        <p:nvSpPr>
          <p:cNvPr id="1028" name="Rectangle 4"/>
          <p:cNvSpPr>
            <a:spLocks noGrp="1" noChangeArrowheads="1"/>
          </p:cNvSpPr>
          <p:nvPr>
            <p:ph type="dt" sz="half" idx="2"/>
          </p:nvPr>
        </p:nvSpPr>
        <p:spPr bwMode="auto">
          <a:xfrm>
            <a:off x="457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400"/>
            </a:lvl1pPr>
          </a:lstStyle>
          <a:p>
            <a:pPr>
              <a:defRPr/>
            </a:pPr>
            <a:endParaRPr lang="en-US">
              <a:solidFill>
                <a:srgbClr val="000000"/>
              </a:solidFill>
            </a:endParaRPr>
          </a:p>
        </p:txBody>
      </p:sp>
      <p:sp>
        <p:nvSpPr>
          <p:cNvPr id="1029" name="Rectangle 5"/>
          <p:cNvSpPr>
            <a:spLocks noGrp="1" noChangeArrowheads="1"/>
          </p:cNvSpPr>
          <p:nvPr>
            <p:ph type="ftr" sz="quarter" idx="3"/>
          </p:nvPr>
        </p:nvSpPr>
        <p:spPr bwMode="auto">
          <a:xfrm>
            <a:off x="3124200" y="6245225"/>
            <a:ext cx="2895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ctr">
              <a:defRPr sz="1400"/>
            </a:lvl1pPr>
          </a:lstStyle>
          <a:p>
            <a:pPr>
              <a:defRPr/>
            </a:pPr>
            <a:endParaRPr lang="en-US">
              <a:solidFill>
                <a:srgbClr val="000000"/>
              </a:solidFill>
            </a:endParaRPr>
          </a:p>
        </p:txBody>
      </p:sp>
      <p:sp>
        <p:nvSpPr>
          <p:cNvPr id="1030" name="Rectangle 6"/>
          <p:cNvSpPr>
            <a:spLocks noGrp="1" noChangeArrowheads="1"/>
          </p:cNvSpPr>
          <p:nvPr>
            <p:ph type="sldNum" sz="quarter" idx="4"/>
          </p:nvPr>
        </p:nvSpPr>
        <p:spPr bwMode="auto">
          <a:xfrm>
            <a:off x="6553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400"/>
            </a:lvl1pPr>
          </a:lstStyle>
          <a:p>
            <a:pPr>
              <a:defRPr/>
            </a:pPr>
            <a:fld id="{E86A9872-5DB4-4C18-B549-33CE581364DD}"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2928219996"/>
      </p:ext>
    </p:extLst>
  </p:cSld>
  <p:clrMap bg1="lt1" tx1="dk1" bg2="lt2" tx2="dk2" accent1="accent1" accent2="accent2" accent3="accent3" accent4="accent4" accent5="accent5" accent6="accent6" hlink="hlink" folHlink="folHlink"/>
  <p:sldLayoutIdLst>
    <p:sldLayoutId id="2147483769" r:id="rId1"/>
    <p:sldLayoutId id="2147483770" r:id="rId2"/>
    <p:sldLayoutId id="2147483771" r:id="rId3"/>
    <p:sldLayoutId id="2147483772" r:id="rId4"/>
    <p:sldLayoutId id="2147483773" r:id="rId5"/>
    <p:sldLayoutId id="2147483774" r:id="rId6"/>
    <p:sldLayoutId id="2147483775" r:id="rId7"/>
    <p:sldLayoutId id="2147483776" r:id="rId8"/>
    <p:sldLayoutId id="2147483777" r:id="rId9"/>
    <p:sldLayoutId id="2147483778" r:id="rId10"/>
    <p:sldLayoutId id="2147483779" r:id="rId11"/>
  </p:sldLayoutIdLst>
  <p:txStyles>
    <p:title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defRPr>
      </a:lvl2pPr>
      <a:lvl3pPr algn="ctr" rtl="0" eaLnBrk="0" fontAlgn="base" hangingPunct="0">
        <a:spcBef>
          <a:spcPct val="0"/>
        </a:spcBef>
        <a:spcAft>
          <a:spcPct val="0"/>
        </a:spcAft>
        <a:defRPr sz="4400">
          <a:solidFill>
            <a:schemeClr val="tx2"/>
          </a:solidFill>
          <a:latin typeface="Arial" charset="0"/>
        </a:defRPr>
      </a:lvl3pPr>
      <a:lvl4pPr algn="ctr" rtl="0" eaLnBrk="0" fontAlgn="base" hangingPunct="0">
        <a:spcBef>
          <a:spcPct val="0"/>
        </a:spcBef>
        <a:spcAft>
          <a:spcPct val="0"/>
        </a:spcAft>
        <a:defRPr sz="4400">
          <a:solidFill>
            <a:schemeClr val="tx2"/>
          </a:solidFill>
          <a:latin typeface="Arial" charset="0"/>
        </a:defRPr>
      </a:lvl4pPr>
      <a:lvl5pPr algn="ctr" rtl="0" eaLnBrk="0" fontAlgn="base" hangingPunct="0">
        <a:spcBef>
          <a:spcPct val="0"/>
        </a:spcBef>
        <a:spcAft>
          <a:spcPct val="0"/>
        </a:spcAft>
        <a:defRPr sz="4400">
          <a:solidFill>
            <a:schemeClr val="tx2"/>
          </a:solidFill>
          <a:latin typeface="Arial"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p:titleStyle>
    <p:bodyStyle>
      <a:lvl1pPr marL="342900" indent="-342900" algn="l" rtl="0" eaLnBrk="0" fontAlgn="base" hangingPunct="0">
        <a:spcBef>
          <a:spcPct val="20000"/>
        </a:spcBef>
        <a:spcAft>
          <a:spcPct val="0"/>
        </a:spcAft>
        <a:buChar char="•"/>
        <a:defRPr sz="3200">
          <a:solidFill>
            <a:schemeClr val="tx1"/>
          </a:solidFill>
          <a:latin typeface="+mn-lt"/>
          <a:ea typeface="+mn-ea"/>
          <a:cs typeface="+mn-cs"/>
        </a:defRPr>
      </a:lvl1pPr>
      <a:lvl2pPr marL="742950" indent="-285750" algn="l" rtl="0" eaLnBrk="0" fontAlgn="base" hangingPunct="0">
        <a:spcBef>
          <a:spcPct val="20000"/>
        </a:spcBef>
        <a:spcAft>
          <a:spcPct val="0"/>
        </a:spcAft>
        <a:buChar char="–"/>
        <a:defRPr sz="2800">
          <a:solidFill>
            <a:schemeClr val="tx1"/>
          </a:solidFill>
          <a:latin typeface="+mn-lt"/>
        </a:defRPr>
      </a:lvl2pPr>
      <a:lvl3pPr marL="1143000" indent="-228600" algn="l" rtl="0" eaLnBrk="0" fontAlgn="base" hangingPunct="0">
        <a:spcBef>
          <a:spcPct val="20000"/>
        </a:spcBef>
        <a:spcAft>
          <a:spcPct val="0"/>
        </a:spcAft>
        <a:buChar char="•"/>
        <a:defRPr sz="2400">
          <a:solidFill>
            <a:schemeClr val="tx1"/>
          </a:solidFill>
          <a:latin typeface="+mn-lt"/>
        </a:defRPr>
      </a:lvl3pPr>
      <a:lvl4pPr marL="1600200" indent="-228600" algn="l" rtl="0" eaLnBrk="0" fontAlgn="base" hangingPunct="0">
        <a:spcBef>
          <a:spcPct val="20000"/>
        </a:spcBef>
        <a:spcAft>
          <a:spcPct val="0"/>
        </a:spcAft>
        <a:buChar char="–"/>
        <a:defRPr sz="2000">
          <a:solidFill>
            <a:schemeClr val="tx1"/>
          </a:solidFill>
          <a:latin typeface="+mn-lt"/>
        </a:defRPr>
      </a:lvl4pPr>
      <a:lvl5pPr marL="2057400" indent="-228600" algn="l" rtl="0" eaLnBrk="0" fontAlgn="base" hangingPunct="0">
        <a:spcBef>
          <a:spcPct val="20000"/>
        </a:spcBef>
        <a:spcAft>
          <a:spcPct val="0"/>
        </a:spcAft>
        <a:buChar char="»"/>
        <a:defRPr sz="2000">
          <a:solidFill>
            <a:schemeClr val="tx1"/>
          </a:solidFill>
          <a:latin typeface="+mn-lt"/>
        </a:defRPr>
      </a:lvl5pPr>
      <a:lvl6pPr marL="2514600" indent="-228600" algn="l" rtl="0" fontAlgn="base">
        <a:spcBef>
          <a:spcPct val="20000"/>
        </a:spcBef>
        <a:spcAft>
          <a:spcPct val="0"/>
        </a:spcAft>
        <a:buChar char="»"/>
        <a:defRPr sz="2000">
          <a:solidFill>
            <a:schemeClr val="tx1"/>
          </a:solidFill>
          <a:latin typeface="+mn-lt"/>
        </a:defRPr>
      </a:lvl6pPr>
      <a:lvl7pPr marL="2971800" indent="-228600" algn="l" rtl="0" fontAlgn="base">
        <a:spcBef>
          <a:spcPct val="20000"/>
        </a:spcBef>
        <a:spcAft>
          <a:spcPct val="0"/>
        </a:spcAft>
        <a:buChar char="»"/>
        <a:defRPr sz="2000">
          <a:solidFill>
            <a:schemeClr val="tx1"/>
          </a:solidFill>
          <a:latin typeface="+mn-lt"/>
        </a:defRPr>
      </a:lvl7pPr>
      <a:lvl8pPr marL="3429000" indent="-228600" algn="l" rtl="0" fontAlgn="base">
        <a:spcBef>
          <a:spcPct val="20000"/>
        </a:spcBef>
        <a:spcAft>
          <a:spcPct val="0"/>
        </a:spcAft>
        <a:buChar char="»"/>
        <a:defRPr sz="2000">
          <a:solidFill>
            <a:schemeClr val="tx1"/>
          </a:solidFill>
          <a:latin typeface="+mn-lt"/>
        </a:defRPr>
      </a:lvl8pPr>
      <a:lvl9pPr marL="3886200" indent="-228600" algn="l" rtl="0" fontAlgn="base">
        <a:spcBef>
          <a:spcPct val="20000"/>
        </a:spcBef>
        <a:spcAft>
          <a:spcPct val="0"/>
        </a:spcAft>
        <a:buChar char="»"/>
        <a:defRPr sz="20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9.xml><?xml version="1.0" encoding="utf-8"?>
<p:sldMaster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10242" name="Rectangle 2"/>
          <p:cNvSpPr>
            <a:spLocks noGrp="1" noChangeArrowheads="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smtClean="0"/>
              <a:t>Click to edit Master title style</a:t>
            </a:r>
          </a:p>
        </p:txBody>
      </p:sp>
      <p:sp>
        <p:nvSpPr>
          <p:cNvPr id="10243" name="Rectangle 3"/>
          <p:cNvSpPr>
            <a:spLocks noGrp="1" noChangeArrowheads="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
        <p:nvSpPr>
          <p:cNvPr id="1028" name="Rectangle 4"/>
          <p:cNvSpPr>
            <a:spLocks noGrp="1" noChangeArrowheads="1"/>
          </p:cNvSpPr>
          <p:nvPr>
            <p:ph type="dt" sz="half" idx="2"/>
          </p:nvPr>
        </p:nvSpPr>
        <p:spPr bwMode="auto">
          <a:xfrm>
            <a:off x="457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400"/>
            </a:lvl1pPr>
          </a:lstStyle>
          <a:p>
            <a:pPr>
              <a:defRPr/>
            </a:pPr>
            <a:endParaRPr lang="en-US">
              <a:solidFill>
                <a:srgbClr val="000000"/>
              </a:solidFill>
            </a:endParaRPr>
          </a:p>
        </p:txBody>
      </p:sp>
      <p:sp>
        <p:nvSpPr>
          <p:cNvPr id="1029" name="Rectangle 5"/>
          <p:cNvSpPr>
            <a:spLocks noGrp="1" noChangeArrowheads="1"/>
          </p:cNvSpPr>
          <p:nvPr>
            <p:ph type="ftr" sz="quarter" idx="3"/>
          </p:nvPr>
        </p:nvSpPr>
        <p:spPr bwMode="auto">
          <a:xfrm>
            <a:off x="3124200" y="6245225"/>
            <a:ext cx="2895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ctr">
              <a:defRPr sz="1400"/>
            </a:lvl1pPr>
          </a:lstStyle>
          <a:p>
            <a:pPr>
              <a:defRPr/>
            </a:pPr>
            <a:endParaRPr lang="en-US">
              <a:solidFill>
                <a:srgbClr val="000000"/>
              </a:solidFill>
            </a:endParaRPr>
          </a:p>
        </p:txBody>
      </p:sp>
      <p:sp>
        <p:nvSpPr>
          <p:cNvPr id="1030" name="Rectangle 6"/>
          <p:cNvSpPr>
            <a:spLocks noGrp="1" noChangeArrowheads="1"/>
          </p:cNvSpPr>
          <p:nvPr>
            <p:ph type="sldNum" sz="quarter" idx="4"/>
          </p:nvPr>
        </p:nvSpPr>
        <p:spPr bwMode="auto">
          <a:xfrm>
            <a:off x="6553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400"/>
            </a:lvl1pPr>
          </a:lstStyle>
          <a:p>
            <a:pPr>
              <a:defRPr/>
            </a:pPr>
            <a:fld id="{E86A9872-5DB4-4C18-B549-33CE581364DD}"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2115249158"/>
      </p:ext>
    </p:extLst>
  </p:cSld>
  <p:clrMap bg1="lt1" tx1="dk1" bg2="lt2" tx2="dk2" accent1="accent1" accent2="accent2" accent3="accent3" accent4="accent4" accent5="accent5" accent6="accent6" hlink="hlink" folHlink="folHlink"/>
  <p:sldLayoutIdLst>
    <p:sldLayoutId id="2147483781" r:id="rId1"/>
    <p:sldLayoutId id="2147483782" r:id="rId2"/>
    <p:sldLayoutId id="2147483783" r:id="rId3"/>
    <p:sldLayoutId id="2147483784" r:id="rId4"/>
    <p:sldLayoutId id="2147483785" r:id="rId5"/>
    <p:sldLayoutId id="2147483786" r:id="rId6"/>
    <p:sldLayoutId id="2147483787" r:id="rId7"/>
    <p:sldLayoutId id="2147483788" r:id="rId8"/>
    <p:sldLayoutId id="2147483789" r:id="rId9"/>
    <p:sldLayoutId id="2147483790" r:id="rId10"/>
    <p:sldLayoutId id="2147483791" r:id="rId11"/>
  </p:sldLayoutIdLst>
  <p:txStyles>
    <p:title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defRPr>
      </a:lvl2pPr>
      <a:lvl3pPr algn="ctr" rtl="0" eaLnBrk="0" fontAlgn="base" hangingPunct="0">
        <a:spcBef>
          <a:spcPct val="0"/>
        </a:spcBef>
        <a:spcAft>
          <a:spcPct val="0"/>
        </a:spcAft>
        <a:defRPr sz="4400">
          <a:solidFill>
            <a:schemeClr val="tx2"/>
          </a:solidFill>
          <a:latin typeface="Arial" charset="0"/>
        </a:defRPr>
      </a:lvl3pPr>
      <a:lvl4pPr algn="ctr" rtl="0" eaLnBrk="0" fontAlgn="base" hangingPunct="0">
        <a:spcBef>
          <a:spcPct val="0"/>
        </a:spcBef>
        <a:spcAft>
          <a:spcPct val="0"/>
        </a:spcAft>
        <a:defRPr sz="4400">
          <a:solidFill>
            <a:schemeClr val="tx2"/>
          </a:solidFill>
          <a:latin typeface="Arial" charset="0"/>
        </a:defRPr>
      </a:lvl4pPr>
      <a:lvl5pPr algn="ctr" rtl="0" eaLnBrk="0" fontAlgn="base" hangingPunct="0">
        <a:spcBef>
          <a:spcPct val="0"/>
        </a:spcBef>
        <a:spcAft>
          <a:spcPct val="0"/>
        </a:spcAft>
        <a:defRPr sz="4400">
          <a:solidFill>
            <a:schemeClr val="tx2"/>
          </a:solidFill>
          <a:latin typeface="Arial"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p:titleStyle>
    <p:bodyStyle>
      <a:lvl1pPr marL="342900" indent="-342900" algn="l" rtl="0" eaLnBrk="0" fontAlgn="base" hangingPunct="0">
        <a:spcBef>
          <a:spcPct val="20000"/>
        </a:spcBef>
        <a:spcAft>
          <a:spcPct val="0"/>
        </a:spcAft>
        <a:buChar char="•"/>
        <a:defRPr sz="3200">
          <a:solidFill>
            <a:schemeClr val="tx1"/>
          </a:solidFill>
          <a:latin typeface="+mn-lt"/>
          <a:ea typeface="+mn-ea"/>
          <a:cs typeface="+mn-cs"/>
        </a:defRPr>
      </a:lvl1pPr>
      <a:lvl2pPr marL="742950" indent="-285750" algn="l" rtl="0" eaLnBrk="0" fontAlgn="base" hangingPunct="0">
        <a:spcBef>
          <a:spcPct val="20000"/>
        </a:spcBef>
        <a:spcAft>
          <a:spcPct val="0"/>
        </a:spcAft>
        <a:buChar char="–"/>
        <a:defRPr sz="2800">
          <a:solidFill>
            <a:schemeClr val="tx1"/>
          </a:solidFill>
          <a:latin typeface="+mn-lt"/>
        </a:defRPr>
      </a:lvl2pPr>
      <a:lvl3pPr marL="1143000" indent="-228600" algn="l" rtl="0" eaLnBrk="0" fontAlgn="base" hangingPunct="0">
        <a:spcBef>
          <a:spcPct val="20000"/>
        </a:spcBef>
        <a:spcAft>
          <a:spcPct val="0"/>
        </a:spcAft>
        <a:buChar char="•"/>
        <a:defRPr sz="2400">
          <a:solidFill>
            <a:schemeClr val="tx1"/>
          </a:solidFill>
          <a:latin typeface="+mn-lt"/>
        </a:defRPr>
      </a:lvl3pPr>
      <a:lvl4pPr marL="1600200" indent="-228600" algn="l" rtl="0" eaLnBrk="0" fontAlgn="base" hangingPunct="0">
        <a:spcBef>
          <a:spcPct val="20000"/>
        </a:spcBef>
        <a:spcAft>
          <a:spcPct val="0"/>
        </a:spcAft>
        <a:buChar char="–"/>
        <a:defRPr sz="2000">
          <a:solidFill>
            <a:schemeClr val="tx1"/>
          </a:solidFill>
          <a:latin typeface="+mn-lt"/>
        </a:defRPr>
      </a:lvl4pPr>
      <a:lvl5pPr marL="2057400" indent="-228600" algn="l" rtl="0" eaLnBrk="0" fontAlgn="base" hangingPunct="0">
        <a:spcBef>
          <a:spcPct val="20000"/>
        </a:spcBef>
        <a:spcAft>
          <a:spcPct val="0"/>
        </a:spcAft>
        <a:buChar char="»"/>
        <a:defRPr sz="2000">
          <a:solidFill>
            <a:schemeClr val="tx1"/>
          </a:solidFill>
          <a:latin typeface="+mn-lt"/>
        </a:defRPr>
      </a:lvl5pPr>
      <a:lvl6pPr marL="2514600" indent="-228600" algn="l" rtl="0" fontAlgn="base">
        <a:spcBef>
          <a:spcPct val="20000"/>
        </a:spcBef>
        <a:spcAft>
          <a:spcPct val="0"/>
        </a:spcAft>
        <a:buChar char="»"/>
        <a:defRPr sz="2000">
          <a:solidFill>
            <a:schemeClr val="tx1"/>
          </a:solidFill>
          <a:latin typeface="+mn-lt"/>
        </a:defRPr>
      </a:lvl6pPr>
      <a:lvl7pPr marL="2971800" indent="-228600" algn="l" rtl="0" fontAlgn="base">
        <a:spcBef>
          <a:spcPct val="20000"/>
        </a:spcBef>
        <a:spcAft>
          <a:spcPct val="0"/>
        </a:spcAft>
        <a:buChar char="»"/>
        <a:defRPr sz="2000">
          <a:solidFill>
            <a:schemeClr val="tx1"/>
          </a:solidFill>
          <a:latin typeface="+mn-lt"/>
        </a:defRPr>
      </a:lvl7pPr>
      <a:lvl8pPr marL="3429000" indent="-228600" algn="l" rtl="0" fontAlgn="base">
        <a:spcBef>
          <a:spcPct val="20000"/>
        </a:spcBef>
        <a:spcAft>
          <a:spcPct val="0"/>
        </a:spcAft>
        <a:buChar char="»"/>
        <a:defRPr sz="2000">
          <a:solidFill>
            <a:schemeClr val="tx1"/>
          </a:solidFill>
          <a:latin typeface="+mn-lt"/>
        </a:defRPr>
      </a:lvl8pPr>
      <a:lvl9pPr marL="3886200" indent="-228600" algn="l" rtl="0" fontAlgn="base">
        <a:spcBef>
          <a:spcPct val="20000"/>
        </a:spcBef>
        <a:spcAft>
          <a:spcPct val="0"/>
        </a:spcAft>
        <a:buChar char="»"/>
        <a:defRPr sz="20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10.xml><?xml version="1.0" encoding="utf-8"?>
<p:sldMaster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10242" name="Rectangle 2"/>
          <p:cNvSpPr>
            <a:spLocks noGrp="1" noChangeArrowheads="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smtClean="0"/>
              <a:t>Click to edit Master title style</a:t>
            </a:r>
          </a:p>
        </p:txBody>
      </p:sp>
      <p:sp>
        <p:nvSpPr>
          <p:cNvPr id="10243" name="Rectangle 3"/>
          <p:cNvSpPr>
            <a:spLocks noGrp="1" noChangeArrowheads="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
        <p:nvSpPr>
          <p:cNvPr id="1028" name="Rectangle 4"/>
          <p:cNvSpPr>
            <a:spLocks noGrp="1" noChangeArrowheads="1"/>
          </p:cNvSpPr>
          <p:nvPr>
            <p:ph type="dt" sz="half" idx="2"/>
          </p:nvPr>
        </p:nvSpPr>
        <p:spPr bwMode="auto">
          <a:xfrm>
            <a:off x="457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400"/>
            </a:lvl1pPr>
          </a:lstStyle>
          <a:p>
            <a:pPr>
              <a:defRPr/>
            </a:pPr>
            <a:endParaRPr lang="en-US">
              <a:solidFill>
                <a:srgbClr val="000000"/>
              </a:solidFill>
            </a:endParaRPr>
          </a:p>
        </p:txBody>
      </p:sp>
      <p:sp>
        <p:nvSpPr>
          <p:cNvPr id="1029" name="Rectangle 5"/>
          <p:cNvSpPr>
            <a:spLocks noGrp="1" noChangeArrowheads="1"/>
          </p:cNvSpPr>
          <p:nvPr>
            <p:ph type="ftr" sz="quarter" idx="3"/>
          </p:nvPr>
        </p:nvSpPr>
        <p:spPr bwMode="auto">
          <a:xfrm>
            <a:off x="3124200" y="6245225"/>
            <a:ext cx="2895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ctr">
              <a:defRPr sz="1400"/>
            </a:lvl1pPr>
          </a:lstStyle>
          <a:p>
            <a:pPr>
              <a:defRPr/>
            </a:pPr>
            <a:endParaRPr lang="en-US">
              <a:solidFill>
                <a:srgbClr val="000000"/>
              </a:solidFill>
            </a:endParaRPr>
          </a:p>
        </p:txBody>
      </p:sp>
      <p:sp>
        <p:nvSpPr>
          <p:cNvPr id="1030" name="Rectangle 6"/>
          <p:cNvSpPr>
            <a:spLocks noGrp="1" noChangeArrowheads="1"/>
          </p:cNvSpPr>
          <p:nvPr>
            <p:ph type="sldNum" sz="quarter" idx="4"/>
          </p:nvPr>
        </p:nvSpPr>
        <p:spPr bwMode="auto">
          <a:xfrm>
            <a:off x="6553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400"/>
            </a:lvl1pPr>
          </a:lstStyle>
          <a:p>
            <a:pPr>
              <a:defRPr/>
            </a:pPr>
            <a:fld id="{E86A9872-5DB4-4C18-B549-33CE581364DD}"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691762313"/>
      </p:ext>
    </p:extLst>
  </p:cSld>
  <p:clrMap bg1="lt1" tx1="dk1" bg2="lt2" tx2="dk2" accent1="accent1" accent2="accent2" accent3="accent3" accent4="accent4" accent5="accent5" accent6="accent6" hlink="hlink" folHlink="folHlink"/>
  <p:sldLayoutIdLst>
    <p:sldLayoutId id="2147483793" r:id="rId1"/>
    <p:sldLayoutId id="2147483794" r:id="rId2"/>
    <p:sldLayoutId id="2147483795" r:id="rId3"/>
    <p:sldLayoutId id="2147483796" r:id="rId4"/>
    <p:sldLayoutId id="2147483797" r:id="rId5"/>
    <p:sldLayoutId id="2147483798" r:id="rId6"/>
    <p:sldLayoutId id="2147483799" r:id="rId7"/>
    <p:sldLayoutId id="2147483800" r:id="rId8"/>
    <p:sldLayoutId id="2147483801" r:id="rId9"/>
    <p:sldLayoutId id="2147483802" r:id="rId10"/>
    <p:sldLayoutId id="2147483803" r:id="rId11"/>
  </p:sldLayoutIdLst>
  <p:txStyles>
    <p:title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defRPr>
      </a:lvl2pPr>
      <a:lvl3pPr algn="ctr" rtl="0" eaLnBrk="0" fontAlgn="base" hangingPunct="0">
        <a:spcBef>
          <a:spcPct val="0"/>
        </a:spcBef>
        <a:spcAft>
          <a:spcPct val="0"/>
        </a:spcAft>
        <a:defRPr sz="4400">
          <a:solidFill>
            <a:schemeClr val="tx2"/>
          </a:solidFill>
          <a:latin typeface="Arial" charset="0"/>
        </a:defRPr>
      </a:lvl3pPr>
      <a:lvl4pPr algn="ctr" rtl="0" eaLnBrk="0" fontAlgn="base" hangingPunct="0">
        <a:spcBef>
          <a:spcPct val="0"/>
        </a:spcBef>
        <a:spcAft>
          <a:spcPct val="0"/>
        </a:spcAft>
        <a:defRPr sz="4400">
          <a:solidFill>
            <a:schemeClr val="tx2"/>
          </a:solidFill>
          <a:latin typeface="Arial" charset="0"/>
        </a:defRPr>
      </a:lvl4pPr>
      <a:lvl5pPr algn="ctr" rtl="0" eaLnBrk="0" fontAlgn="base" hangingPunct="0">
        <a:spcBef>
          <a:spcPct val="0"/>
        </a:spcBef>
        <a:spcAft>
          <a:spcPct val="0"/>
        </a:spcAft>
        <a:defRPr sz="4400">
          <a:solidFill>
            <a:schemeClr val="tx2"/>
          </a:solidFill>
          <a:latin typeface="Arial"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p:titleStyle>
    <p:bodyStyle>
      <a:lvl1pPr marL="342900" indent="-342900" algn="l" rtl="0" eaLnBrk="0" fontAlgn="base" hangingPunct="0">
        <a:spcBef>
          <a:spcPct val="20000"/>
        </a:spcBef>
        <a:spcAft>
          <a:spcPct val="0"/>
        </a:spcAft>
        <a:buChar char="•"/>
        <a:defRPr sz="3200">
          <a:solidFill>
            <a:schemeClr val="tx1"/>
          </a:solidFill>
          <a:latin typeface="+mn-lt"/>
          <a:ea typeface="+mn-ea"/>
          <a:cs typeface="+mn-cs"/>
        </a:defRPr>
      </a:lvl1pPr>
      <a:lvl2pPr marL="742950" indent="-285750" algn="l" rtl="0" eaLnBrk="0" fontAlgn="base" hangingPunct="0">
        <a:spcBef>
          <a:spcPct val="20000"/>
        </a:spcBef>
        <a:spcAft>
          <a:spcPct val="0"/>
        </a:spcAft>
        <a:buChar char="–"/>
        <a:defRPr sz="2800">
          <a:solidFill>
            <a:schemeClr val="tx1"/>
          </a:solidFill>
          <a:latin typeface="+mn-lt"/>
        </a:defRPr>
      </a:lvl2pPr>
      <a:lvl3pPr marL="1143000" indent="-228600" algn="l" rtl="0" eaLnBrk="0" fontAlgn="base" hangingPunct="0">
        <a:spcBef>
          <a:spcPct val="20000"/>
        </a:spcBef>
        <a:spcAft>
          <a:spcPct val="0"/>
        </a:spcAft>
        <a:buChar char="•"/>
        <a:defRPr sz="2400">
          <a:solidFill>
            <a:schemeClr val="tx1"/>
          </a:solidFill>
          <a:latin typeface="+mn-lt"/>
        </a:defRPr>
      </a:lvl3pPr>
      <a:lvl4pPr marL="1600200" indent="-228600" algn="l" rtl="0" eaLnBrk="0" fontAlgn="base" hangingPunct="0">
        <a:spcBef>
          <a:spcPct val="20000"/>
        </a:spcBef>
        <a:spcAft>
          <a:spcPct val="0"/>
        </a:spcAft>
        <a:buChar char="–"/>
        <a:defRPr sz="2000">
          <a:solidFill>
            <a:schemeClr val="tx1"/>
          </a:solidFill>
          <a:latin typeface="+mn-lt"/>
        </a:defRPr>
      </a:lvl4pPr>
      <a:lvl5pPr marL="2057400" indent="-228600" algn="l" rtl="0" eaLnBrk="0" fontAlgn="base" hangingPunct="0">
        <a:spcBef>
          <a:spcPct val="20000"/>
        </a:spcBef>
        <a:spcAft>
          <a:spcPct val="0"/>
        </a:spcAft>
        <a:buChar char="»"/>
        <a:defRPr sz="2000">
          <a:solidFill>
            <a:schemeClr val="tx1"/>
          </a:solidFill>
          <a:latin typeface="+mn-lt"/>
        </a:defRPr>
      </a:lvl5pPr>
      <a:lvl6pPr marL="2514600" indent="-228600" algn="l" rtl="0" fontAlgn="base">
        <a:spcBef>
          <a:spcPct val="20000"/>
        </a:spcBef>
        <a:spcAft>
          <a:spcPct val="0"/>
        </a:spcAft>
        <a:buChar char="»"/>
        <a:defRPr sz="2000">
          <a:solidFill>
            <a:schemeClr val="tx1"/>
          </a:solidFill>
          <a:latin typeface="+mn-lt"/>
        </a:defRPr>
      </a:lvl6pPr>
      <a:lvl7pPr marL="2971800" indent="-228600" algn="l" rtl="0" fontAlgn="base">
        <a:spcBef>
          <a:spcPct val="20000"/>
        </a:spcBef>
        <a:spcAft>
          <a:spcPct val="0"/>
        </a:spcAft>
        <a:buChar char="»"/>
        <a:defRPr sz="2000">
          <a:solidFill>
            <a:schemeClr val="tx1"/>
          </a:solidFill>
          <a:latin typeface="+mn-lt"/>
        </a:defRPr>
      </a:lvl7pPr>
      <a:lvl8pPr marL="3429000" indent="-228600" algn="l" rtl="0" fontAlgn="base">
        <a:spcBef>
          <a:spcPct val="20000"/>
        </a:spcBef>
        <a:spcAft>
          <a:spcPct val="0"/>
        </a:spcAft>
        <a:buChar char="»"/>
        <a:defRPr sz="2000">
          <a:solidFill>
            <a:schemeClr val="tx1"/>
          </a:solidFill>
          <a:latin typeface="+mn-lt"/>
        </a:defRPr>
      </a:lvl8pPr>
      <a:lvl9pPr marL="3886200" indent="-228600" algn="l" rtl="0" fontAlgn="base">
        <a:spcBef>
          <a:spcPct val="20000"/>
        </a:spcBef>
        <a:spcAft>
          <a:spcPct val="0"/>
        </a:spcAft>
        <a:buChar char="»"/>
        <a:defRPr sz="20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11.xml><?xml version="1.0" encoding="utf-8"?>
<p:sldMaster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10242" name="Rectangle 2"/>
          <p:cNvSpPr>
            <a:spLocks noGrp="1" noChangeArrowheads="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smtClean="0"/>
              <a:t>Click to edit Master title style</a:t>
            </a:r>
          </a:p>
        </p:txBody>
      </p:sp>
      <p:sp>
        <p:nvSpPr>
          <p:cNvPr id="10243" name="Rectangle 3"/>
          <p:cNvSpPr>
            <a:spLocks noGrp="1" noChangeArrowheads="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
        <p:nvSpPr>
          <p:cNvPr id="1028" name="Rectangle 4"/>
          <p:cNvSpPr>
            <a:spLocks noGrp="1" noChangeArrowheads="1"/>
          </p:cNvSpPr>
          <p:nvPr>
            <p:ph type="dt" sz="half" idx="2"/>
          </p:nvPr>
        </p:nvSpPr>
        <p:spPr bwMode="auto">
          <a:xfrm>
            <a:off x="457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400"/>
            </a:lvl1pPr>
          </a:lstStyle>
          <a:p>
            <a:pPr>
              <a:defRPr/>
            </a:pPr>
            <a:endParaRPr lang="en-US">
              <a:solidFill>
                <a:srgbClr val="000000"/>
              </a:solidFill>
            </a:endParaRPr>
          </a:p>
        </p:txBody>
      </p:sp>
      <p:sp>
        <p:nvSpPr>
          <p:cNvPr id="1029" name="Rectangle 5"/>
          <p:cNvSpPr>
            <a:spLocks noGrp="1" noChangeArrowheads="1"/>
          </p:cNvSpPr>
          <p:nvPr>
            <p:ph type="ftr" sz="quarter" idx="3"/>
          </p:nvPr>
        </p:nvSpPr>
        <p:spPr bwMode="auto">
          <a:xfrm>
            <a:off x="3124200" y="6245225"/>
            <a:ext cx="2895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ctr">
              <a:defRPr sz="1400"/>
            </a:lvl1pPr>
          </a:lstStyle>
          <a:p>
            <a:pPr>
              <a:defRPr/>
            </a:pPr>
            <a:endParaRPr lang="en-US">
              <a:solidFill>
                <a:srgbClr val="000000"/>
              </a:solidFill>
            </a:endParaRPr>
          </a:p>
        </p:txBody>
      </p:sp>
      <p:sp>
        <p:nvSpPr>
          <p:cNvPr id="1030" name="Rectangle 6"/>
          <p:cNvSpPr>
            <a:spLocks noGrp="1" noChangeArrowheads="1"/>
          </p:cNvSpPr>
          <p:nvPr>
            <p:ph type="sldNum" sz="quarter" idx="4"/>
          </p:nvPr>
        </p:nvSpPr>
        <p:spPr bwMode="auto">
          <a:xfrm>
            <a:off x="6553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400"/>
            </a:lvl1pPr>
          </a:lstStyle>
          <a:p>
            <a:pPr>
              <a:defRPr/>
            </a:pPr>
            <a:fld id="{E86A9872-5DB4-4C18-B549-33CE581364DD}"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1274551743"/>
      </p:ext>
    </p:extLst>
  </p:cSld>
  <p:clrMap bg1="lt1" tx1="dk1" bg2="lt2" tx2="dk2" accent1="accent1" accent2="accent2" accent3="accent3" accent4="accent4" accent5="accent5" accent6="accent6" hlink="hlink" folHlink="folHlink"/>
  <p:sldLayoutIdLst>
    <p:sldLayoutId id="2147483829" r:id="rId1"/>
    <p:sldLayoutId id="2147483830" r:id="rId2"/>
    <p:sldLayoutId id="2147483831" r:id="rId3"/>
    <p:sldLayoutId id="2147483832" r:id="rId4"/>
    <p:sldLayoutId id="2147483833" r:id="rId5"/>
    <p:sldLayoutId id="2147483834" r:id="rId6"/>
    <p:sldLayoutId id="2147483835" r:id="rId7"/>
    <p:sldLayoutId id="2147483836" r:id="rId8"/>
    <p:sldLayoutId id="2147483837" r:id="rId9"/>
    <p:sldLayoutId id="2147483838" r:id="rId10"/>
    <p:sldLayoutId id="2147483839" r:id="rId11"/>
  </p:sldLayoutIdLst>
  <p:txStyles>
    <p:title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defRPr>
      </a:lvl2pPr>
      <a:lvl3pPr algn="ctr" rtl="0" eaLnBrk="0" fontAlgn="base" hangingPunct="0">
        <a:spcBef>
          <a:spcPct val="0"/>
        </a:spcBef>
        <a:spcAft>
          <a:spcPct val="0"/>
        </a:spcAft>
        <a:defRPr sz="4400">
          <a:solidFill>
            <a:schemeClr val="tx2"/>
          </a:solidFill>
          <a:latin typeface="Arial" charset="0"/>
        </a:defRPr>
      </a:lvl3pPr>
      <a:lvl4pPr algn="ctr" rtl="0" eaLnBrk="0" fontAlgn="base" hangingPunct="0">
        <a:spcBef>
          <a:spcPct val="0"/>
        </a:spcBef>
        <a:spcAft>
          <a:spcPct val="0"/>
        </a:spcAft>
        <a:defRPr sz="4400">
          <a:solidFill>
            <a:schemeClr val="tx2"/>
          </a:solidFill>
          <a:latin typeface="Arial" charset="0"/>
        </a:defRPr>
      </a:lvl4pPr>
      <a:lvl5pPr algn="ctr" rtl="0" eaLnBrk="0" fontAlgn="base" hangingPunct="0">
        <a:spcBef>
          <a:spcPct val="0"/>
        </a:spcBef>
        <a:spcAft>
          <a:spcPct val="0"/>
        </a:spcAft>
        <a:defRPr sz="4400">
          <a:solidFill>
            <a:schemeClr val="tx2"/>
          </a:solidFill>
          <a:latin typeface="Arial"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p:titleStyle>
    <p:bodyStyle>
      <a:lvl1pPr marL="342900" indent="-342900" algn="l" rtl="0" eaLnBrk="0" fontAlgn="base" hangingPunct="0">
        <a:spcBef>
          <a:spcPct val="20000"/>
        </a:spcBef>
        <a:spcAft>
          <a:spcPct val="0"/>
        </a:spcAft>
        <a:buChar char="•"/>
        <a:defRPr sz="3200">
          <a:solidFill>
            <a:schemeClr val="tx1"/>
          </a:solidFill>
          <a:latin typeface="+mn-lt"/>
          <a:ea typeface="+mn-ea"/>
          <a:cs typeface="+mn-cs"/>
        </a:defRPr>
      </a:lvl1pPr>
      <a:lvl2pPr marL="742950" indent="-285750" algn="l" rtl="0" eaLnBrk="0" fontAlgn="base" hangingPunct="0">
        <a:spcBef>
          <a:spcPct val="20000"/>
        </a:spcBef>
        <a:spcAft>
          <a:spcPct val="0"/>
        </a:spcAft>
        <a:buChar char="–"/>
        <a:defRPr sz="2800">
          <a:solidFill>
            <a:schemeClr val="tx1"/>
          </a:solidFill>
          <a:latin typeface="+mn-lt"/>
        </a:defRPr>
      </a:lvl2pPr>
      <a:lvl3pPr marL="1143000" indent="-228600" algn="l" rtl="0" eaLnBrk="0" fontAlgn="base" hangingPunct="0">
        <a:spcBef>
          <a:spcPct val="20000"/>
        </a:spcBef>
        <a:spcAft>
          <a:spcPct val="0"/>
        </a:spcAft>
        <a:buChar char="•"/>
        <a:defRPr sz="2400">
          <a:solidFill>
            <a:schemeClr val="tx1"/>
          </a:solidFill>
          <a:latin typeface="+mn-lt"/>
        </a:defRPr>
      </a:lvl3pPr>
      <a:lvl4pPr marL="1600200" indent="-228600" algn="l" rtl="0" eaLnBrk="0" fontAlgn="base" hangingPunct="0">
        <a:spcBef>
          <a:spcPct val="20000"/>
        </a:spcBef>
        <a:spcAft>
          <a:spcPct val="0"/>
        </a:spcAft>
        <a:buChar char="–"/>
        <a:defRPr sz="2000">
          <a:solidFill>
            <a:schemeClr val="tx1"/>
          </a:solidFill>
          <a:latin typeface="+mn-lt"/>
        </a:defRPr>
      </a:lvl4pPr>
      <a:lvl5pPr marL="2057400" indent="-228600" algn="l" rtl="0" eaLnBrk="0" fontAlgn="base" hangingPunct="0">
        <a:spcBef>
          <a:spcPct val="20000"/>
        </a:spcBef>
        <a:spcAft>
          <a:spcPct val="0"/>
        </a:spcAft>
        <a:buChar char="»"/>
        <a:defRPr sz="2000">
          <a:solidFill>
            <a:schemeClr val="tx1"/>
          </a:solidFill>
          <a:latin typeface="+mn-lt"/>
        </a:defRPr>
      </a:lvl5pPr>
      <a:lvl6pPr marL="2514600" indent="-228600" algn="l" rtl="0" fontAlgn="base">
        <a:spcBef>
          <a:spcPct val="20000"/>
        </a:spcBef>
        <a:spcAft>
          <a:spcPct val="0"/>
        </a:spcAft>
        <a:buChar char="»"/>
        <a:defRPr sz="2000">
          <a:solidFill>
            <a:schemeClr val="tx1"/>
          </a:solidFill>
          <a:latin typeface="+mn-lt"/>
        </a:defRPr>
      </a:lvl6pPr>
      <a:lvl7pPr marL="2971800" indent="-228600" algn="l" rtl="0" fontAlgn="base">
        <a:spcBef>
          <a:spcPct val="20000"/>
        </a:spcBef>
        <a:spcAft>
          <a:spcPct val="0"/>
        </a:spcAft>
        <a:buChar char="»"/>
        <a:defRPr sz="2000">
          <a:solidFill>
            <a:schemeClr val="tx1"/>
          </a:solidFill>
          <a:latin typeface="+mn-lt"/>
        </a:defRPr>
      </a:lvl7pPr>
      <a:lvl8pPr marL="3429000" indent="-228600" algn="l" rtl="0" fontAlgn="base">
        <a:spcBef>
          <a:spcPct val="20000"/>
        </a:spcBef>
        <a:spcAft>
          <a:spcPct val="0"/>
        </a:spcAft>
        <a:buChar char="»"/>
        <a:defRPr sz="2000">
          <a:solidFill>
            <a:schemeClr val="tx1"/>
          </a:solidFill>
          <a:latin typeface="+mn-lt"/>
        </a:defRPr>
      </a:lvl8pPr>
      <a:lvl9pPr marL="3886200" indent="-228600" algn="l" rtl="0" fontAlgn="base">
        <a:spcBef>
          <a:spcPct val="20000"/>
        </a:spcBef>
        <a:spcAft>
          <a:spcPct val="0"/>
        </a:spcAft>
        <a:buChar char="»"/>
        <a:defRPr sz="20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12.xml><?xml version="1.0" encoding="utf-8"?>
<p:sldMaster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10242" name="Rectangle 2"/>
          <p:cNvSpPr>
            <a:spLocks noGrp="1" noChangeArrowheads="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smtClean="0"/>
              <a:t>Click to edit Master title style</a:t>
            </a:r>
          </a:p>
        </p:txBody>
      </p:sp>
      <p:sp>
        <p:nvSpPr>
          <p:cNvPr id="10243" name="Rectangle 3"/>
          <p:cNvSpPr>
            <a:spLocks noGrp="1" noChangeArrowheads="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
        <p:nvSpPr>
          <p:cNvPr id="1028" name="Rectangle 4"/>
          <p:cNvSpPr>
            <a:spLocks noGrp="1" noChangeArrowheads="1"/>
          </p:cNvSpPr>
          <p:nvPr>
            <p:ph type="dt" sz="half" idx="2"/>
          </p:nvPr>
        </p:nvSpPr>
        <p:spPr bwMode="auto">
          <a:xfrm>
            <a:off x="457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400"/>
            </a:lvl1pPr>
          </a:lstStyle>
          <a:p>
            <a:pPr>
              <a:defRPr/>
            </a:pPr>
            <a:endParaRPr lang="en-US">
              <a:solidFill>
                <a:srgbClr val="000000"/>
              </a:solidFill>
            </a:endParaRPr>
          </a:p>
        </p:txBody>
      </p:sp>
      <p:sp>
        <p:nvSpPr>
          <p:cNvPr id="1029" name="Rectangle 5"/>
          <p:cNvSpPr>
            <a:spLocks noGrp="1" noChangeArrowheads="1"/>
          </p:cNvSpPr>
          <p:nvPr>
            <p:ph type="ftr" sz="quarter" idx="3"/>
          </p:nvPr>
        </p:nvSpPr>
        <p:spPr bwMode="auto">
          <a:xfrm>
            <a:off x="3124200" y="6245225"/>
            <a:ext cx="2895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ctr">
              <a:defRPr sz="1400"/>
            </a:lvl1pPr>
          </a:lstStyle>
          <a:p>
            <a:pPr>
              <a:defRPr/>
            </a:pPr>
            <a:endParaRPr lang="en-US">
              <a:solidFill>
                <a:srgbClr val="000000"/>
              </a:solidFill>
            </a:endParaRPr>
          </a:p>
        </p:txBody>
      </p:sp>
      <p:sp>
        <p:nvSpPr>
          <p:cNvPr id="1030" name="Rectangle 6"/>
          <p:cNvSpPr>
            <a:spLocks noGrp="1" noChangeArrowheads="1"/>
          </p:cNvSpPr>
          <p:nvPr>
            <p:ph type="sldNum" sz="quarter" idx="4"/>
          </p:nvPr>
        </p:nvSpPr>
        <p:spPr bwMode="auto">
          <a:xfrm>
            <a:off x="6553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400"/>
            </a:lvl1pPr>
          </a:lstStyle>
          <a:p>
            <a:pPr>
              <a:defRPr/>
            </a:pPr>
            <a:fld id="{E86A9872-5DB4-4C18-B549-33CE581364DD}"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930533588"/>
      </p:ext>
    </p:extLst>
  </p:cSld>
  <p:clrMap bg1="lt1" tx1="dk1" bg2="lt2" tx2="dk2" accent1="accent1" accent2="accent2" accent3="accent3" accent4="accent4" accent5="accent5" accent6="accent6" hlink="hlink" folHlink="folHlink"/>
  <p:sldLayoutIdLst>
    <p:sldLayoutId id="2147483865" r:id="rId1"/>
    <p:sldLayoutId id="2147483866" r:id="rId2"/>
    <p:sldLayoutId id="2147483867" r:id="rId3"/>
    <p:sldLayoutId id="2147483868" r:id="rId4"/>
    <p:sldLayoutId id="2147483869" r:id="rId5"/>
    <p:sldLayoutId id="2147483870" r:id="rId6"/>
    <p:sldLayoutId id="2147483871" r:id="rId7"/>
    <p:sldLayoutId id="2147483872" r:id="rId8"/>
    <p:sldLayoutId id="2147483873" r:id="rId9"/>
    <p:sldLayoutId id="2147483874" r:id="rId10"/>
    <p:sldLayoutId id="2147483875" r:id="rId11"/>
  </p:sldLayoutIdLst>
  <p:txStyles>
    <p:title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defRPr>
      </a:lvl2pPr>
      <a:lvl3pPr algn="ctr" rtl="0" eaLnBrk="0" fontAlgn="base" hangingPunct="0">
        <a:spcBef>
          <a:spcPct val="0"/>
        </a:spcBef>
        <a:spcAft>
          <a:spcPct val="0"/>
        </a:spcAft>
        <a:defRPr sz="4400">
          <a:solidFill>
            <a:schemeClr val="tx2"/>
          </a:solidFill>
          <a:latin typeface="Arial" charset="0"/>
        </a:defRPr>
      </a:lvl3pPr>
      <a:lvl4pPr algn="ctr" rtl="0" eaLnBrk="0" fontAlgn="base" hangingPunct="0">
        <a:spcBef>
          <a:spcPct val="0"/>
        </a:spcBef>
        <a:spcAft>
          <a:spcPct val="0"/>
        </a:spcAft>
        <a:defRPr sz="4400">
          <a:solidFill>
            <a:schemeClr val="tx2"/>
          </a:solidFill>
          <a:latin typeface="Arial" charset="0"/>
        </a:defRPr>
      </a:lvl4pPr>
      <a:lvl5pPr algn="ctr" rtl="0" eaLnBrk="0" fontAlgn="base" hangingPunct="0">
        <a:spcBef>
          <a:spcPct val="0"/>
        </a:spcBef>
        <a:spcAft>
          <a:spcPct val="0"/>
        </a:spcAft>
        <a:defRPr sz="4400">
          <a:solidFill>
            <a:schemeClr val="tx2"/>
          </a:solidFill>
          <a:latin typeface="Arial"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p:titleStyle>
    <p:bodyStyle>
      <a:lvl1pPr marL="342900" indent="-342900" algn="l" rtl="0" eaLnBrk="0" fontAlgn="base" hangingPunct="0">
        <a:spcBef>
          <a:spcPct val="20000"/>
        </a:spcBef>
        <a:spcAft>
          <a:spcPct val="0"/>
        </a:spcAft>
        <a:buChar char="•"/>
        <a:defRPr sz="3200">
          <a:solidFill>
            <a:schemeClr val="tx1"/>
          </a:solidFill>
          <a:latin typeface="+mn-lt"/>
          <a:ea typeface="+mn-ea"/>
          <a:cs typeface="+mn-cs"/>
        </a:defRPr>
      </a:lvl1pPr>
      <a:lvl2pPr marL="742950" indent="-285750" algn="l" rtl="0" eaLnBrk="0" fontAlgn="base" hangingPunct="0">
        <a:spcBef>
          <a:spcPct val="20000"/>
        </a:spcBef>
        <a:spcAft>
          <a:spcPct val="0"/>
        </a:spcAft>
        <a:buChar char="–"/>
        <a:defRPr sz="2800">
          <a:solidFill>
            <a:schemeClr val="tx1"/>
          </a:solidFill>
          <a:latin typeface="+mn-lt"/>
        </a:defRPr>
      </a:lvl2pPr>
      <a:lvl3pPr marL="1143000" indent="-228600" algn="l" rtl="0" eaLnBrk="0" fontAlgn="base" hangingPunct="0">
        <a:spcBef>
          <a:spcPct val="20000"/>
        </a:spcBef>
        <a:spcAft>
          <a:spcPct val="0"/>
        </a:spcAft>
        <a:buChar char="•"/>
        <a:defRPr sz="2400">
          <a:solidFill>
            <a:schemeClr val="tx1"/>
          </a:solidFill>
          <a:latin typeface="+mn-lt"/>
        </a:defRPr>
      </a:lvl3pPr>
      <a:lvl4pPr marL="1600200" indent="-228600" algn="l" rtl="0" eaLnBrk="0" fontAlgn="base" hangingPunct="0">
        <a:spcBef>
          <a:spcPct val="20000"/>
        </a:spcBef>
        <a:spcAft>
          <a:spcPct val="0"/>
        </a:spcAft>
        <a:buChar char="–"/>
        <a:defRPr sz="2000">
          <a:solidFill>
            <a:schemeClr val="tx1"/>
          </a:solidFill>
          <a:latin typeface="+mn-lt"/>
        </a:defRPr>
      </a:lvl4pPr>
      <a:lvl5pPr marL="2057400" indent="-228600" algn="l" rtl="0" eaLnBrk="0" fontAlgn="base" hangingPunct="0">
        <a:spcBef>
          <a:spcPct val="20000"/>
        </a:spcBef>
        <a:spcAft>
          <a:spcPct val="0"/>
        </a:spcAft>
        <a:buChar char="»"/>
        <a:defRPr sz="2000">
          <a:solidFill>
            <a:schemeClr val="tx1"/>
          </a:solidFill>
          <a:latin typeface="+mn-lt"/>
        </a:defRPr>
      </a:lvl5pPr>
      <a:lvl6pPr marL="2514600" indent="-228600" algn="l" rtl="0" fontAlgn="base">
        <a:spcBef>
          <a:spcPct val="20000"/>
        </a:spcBef>
        <a:spcAft>
          <a:spcPct val="0"/>
        </a:spcAft>
        <a:buChar char="»"/>
        <a:defRPr sz="2000">
          <a:solidFill>
            <a:schemeClr val="tx1"/>
          </a:solidFill>
          <a:latin typeface="+mn-lt"/>
        </a:defRPr>
      </a:lvl6pPr>
      <a:lvl7pPr marL="2971800" indent="-228600" algn="l" rtl="0" fontAlgn="base">
        <a:spcBef>
          <a:spcPct val="20000"/>
        </a:spcBef>
        <a:spcAft>
          <a:spcPct val="0"/>
        </a:spcAft>
        <a:buChar char="»"/>
        <a:defRPr sz="2000">
          <a:solidFill>
            <a:schemeClr val="tx1"/>
          </a:solidFill>
          <a:latin typeface="+mn-lt"/>
        </a:defRPr>
      </a:lvl7pPr>
      <a:lvl8pPr marL="3429000" indent="-228600" algn="l" rtl="0" fontAlgn="base">
        <a:spcBef>
          <a:spcPct val="20000"/>
        </a:spcBef>
        <a:spcAft>
          <a:spcPct val="0"/>
        </a:spcAft>
        <a:buChar char="»"/>
        <a:defRPr sz="2000">
          <a:solidFill>
            <a:schemeClr val="tx1"/>
          </a:solidFill>
          <a:latin typeface="+mn-lt"/>
        </a:defRPr>
      </a:lvl8pPr>
      <a:lvl9pPr marL="3886200" indent="-228600" algn="l" rtl="0" fontAlgn="base">
        <a:spcBef>
          <a:spcPct val="20000"/>
        </a:spcBef>
        <a:spcAft>
          <a:spcPct val="0"/>
        </a:spcAft>
        <a:buChar char="»"/>
        <a:defRPr sz="20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13.xml><?xml version="1.0" encoding="utf-8"?>
<p:sldMaster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10242" name="Rectangle 2"/>
          <p:cNvSpPr>
            <a:spLocks noGrp="1" noChangeArrowheads="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smtClean="0"/>
              <a:t>Click to edit Master title style</a:t>
            </a:r>
          </a:p>
        </p:txBody>
      </p:sp>
      <p:sp>
        <p:nvSpPr>
          <p:cNvPr id="10243" name="Rectangle 3"/>
          <p:cNvSpPr>
            <a:spLocks noGrp="1" noChangeArrowheads="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
        <p:nvSpPr>
          <p:cNvPr id="1028" name="Rectangle 4"/>
          <p:cNvSpPr>
            <a:spLocks noGrp="1" noChangeArrowheads="1"/>
          </p:cNvSpPr>
          <p:nvPr>
            <p:ph type="dt" sz="half" idx="2"/>
          </p:nvPr>
        </p:nvSpPr>
        <p:spPr bwMode="auto">
          <a:xfrm>
            <a:off x="457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400"/>
            </a:lvl1pPr>
          </a:lstStyle>
          <a:p>
            <a:pPr>
              <a:defRPr/>
            </a:pPr>
            <a:endParaRPr lang="en-US">
              <a:solidFill>
                <a:srgbClr val="000000"/>
              </a:solidFill>
            </a:endParaRPr>
          </a:p>
        </p:txBody>
      </p:sp>
      <p:sp>
        <p:nvSpPr>
          <p:cNvPr id="1029" name="Rectangle 5"/>
          <p:cNvSpPr>
            <a:spLocks noGrp="1" noChangeArrowheads="1"/>
          </p:cNvSpPr>
          <p:nvPr>
            <p:ph type="ftr" sz="quarter" idx="3"/>
          </p:nvPr>
        </p:nvSpPr>
        <p:spPr bwMode="auto">
          <a:xfrm>
            <a:off x="3124200" y="6245225"/>
            <a:ext cx="2895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ctr">
              <a:defRPr sz="1400"/>
            </a:lvl1pPr>
          </a:lstStyle>
          <a:p>
            <a:pPr>
              <a:defRPr/>
            </a:pPr>
            <a:endParaRPr lang="en-US">
              <a:solidFill>
                <a:srgbClr val="000000"/>
              </a:solidFill>
            </a:endParaRPr>
          </a:p>
        </p:txBody>
      </p:sp>
      <p:sp>
        <p:nvSpPr>
          <p:cNvPr id="1030" name="Rectangle 6"/>
          <p:cNvSpPr>
            <a:spLocks noGrp="1" noChangeArrowheads="1"/>
          </p:cNvSpPr>
          <p:nvPr>
            <p:ph type="sldNum" sz="quarter" idx="4"/>
          </p:nvPr>
        </p:nvSpPr>
        <p:spPr bwMode="auto">
          <a:xfrm>
            <a:off x="6553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400"/>
            </a:lvl1pPr>
          </a:lstStyle>
          <a:p>
            <a:pPr>
              <a:defRPr/>
            </a:pPr>
            <a:fld id="{E86A9872-5DB4-4C18-B549-33CE581364DD}" type="slidenum">
              <a:rPr lang="en-US">
                <a:solidFill>
                  <a:srgbClr val="000000"/>
                </a:solidFill>
              </a:rPr>
              <a:pPr>
                <a:defRPr/>
              </a:pPr>
              <a:t>‹#›</a:t>
            </a:fld>
            <a:endParaRPr lang="en-US">
              <a:solidFill>
                <a:srgbClr val="000000"/>
              </a:solidFill>
            </a:endParaRPr>
          </a:p>
        </p:txBody>
      </p:sp>
    </p:spTree>
    <p:extLst>
      <p:ext uri="{BB962C8B-B14F-4D97-AF65-F5344CB8AC3E}">
        <p14:creationId xmlns:p14="http://schemas.microsoft.com/office/powerpoint/2010/main" val="708725302"/>
      </p:ext>
    </p:extLst>
  </p:cSld>
  <p:clrMap bg1="lt1" tx1="dk1" bg2="lt2" tx2="dk2" accent1="accent1" accent2="accent2" accent3="accent3" accent4="accent4" accent5="accent5" accent6="accent6" hlink="hlink" folHlink="folHlink"/>
  <p:sldLayoutIdLst>
    <p:sldLayoutId id="2147483877" r:id="rId1"/>
    <p:sldLayoutId id="2147483878" r:id="rId2"/>
    <p:sldLayoutId id="2147483879" r:id="rId3"/>
    <p:sldLayoutId id="2147483880" r:id="rId4"/>
    <p:sldLayoutId id="2147483881" r:id="rId5"/>
    <p:sldLayoutId id="2147483882" r:id="rId6"/>
    <p:sldLayoutId id="2147483883" r:id="rId7"/>
    <p:sldLayoutId id="2147483884" r:id="rId8"/>
    <p:sldLayoutId id="2147483885" r:id="rId9"/>
    <p:sldLayoutId id="2147483886" r:id="rId10"/>
    <p:sldLayoutId id="2147483887" r:id="rId11"/>
  </p:sldLayoutIdLst>
  <p:txStyles>
    <p:title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defRPr>
      </a:lvl2pPr>
      <a:lvl3pPr algn="ctr" rtl="0" eaLnBrk="0" fontAlgn="base" hangingPunct="0">
        <a:spcBef>
          <a:spcPct val="0"/>
        </a:spcBef>
        <a:spcAft>
          <a:spcPct val="0"/>
        </a:spcAft>
        <a:defRPr sz="4400">
          <a:solidFill>
            <a:schemeClr val="tx2"/>
          </a:solidFill>
          <a:latin typeface="Arial" charset="0"/>
        </a:defRPr>
      </a:lvl3pPr>
      <a:lvl4pPr algn="ctr" rtl="0" eaLnBrk="0" fontAlgn="base" hangingPunct="0">
        <a:spcBef>
          <a:spcPct val="0"/>
        </a:spcBef>
        <a:spcAft>
          <a:spcPct val="0"/>
        </a:spcAft>
        <a:defRPr sz="4400">
          <a:solidFill>
            <a:schemeClr val="tx2"/>
          </a:solidFill>
          <a:latin typeface="Arial" charset="0"/>
        </a:defRPr>
      </a:lvl4pPr>
      <a:lvl5pPr algn="ctr" rtl="0" eaLnBrk="0" fontAlgn="base" hangingPunct="0">
        <a:spcBef>
          <a:spcPct val="0"/>
        </a:spcBef>
        <a:spcAft>
          <a:spcPct val="0"/>
        </a:spcAft>
        <a:defRPr sz="4400">
          <a:solidFill>
            <a:schemeClr val="tx2"/>
          </a:solidFill>
          <a:latin typeface="Arial"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p:titleStyle>
    <p:bodyStyle>
      <a:lvl1pPr marL="342900" indent="-342900" algn="l" rtl="0" eaLnBrk="0" fontAlgn="base" hangingPunct="0">
        <a:spcBef>
          <a:spcPct val="20000"/>
        </a:spcBef>
        <a:spcAft>
          <a:spcPct val="0"/>
        </a:spcAft>
        <a:buChar char="•"/>
        <a:defRPr sz="3200">
          <a:solidFill>
            <a:schemeClr val="tx1"/>
          </a:solidFill>
          <a:latin typeface="+mn-lt"/>
          <a:ea typeface="+mn-ea"/>
          <a:cs typeface="+mn-cs"/>
        </a:defRPr>
      </a:lvl1pPr>
      <a:lvl2pPr marL="742950" indent="-285750" algn="l" rtl="0" eaLnBrk="0" fontAlgn="base" hangingPunct="0">
        <a:spcBef>
          <a:spcPct val="20000"/>
        </a:spcBef>
        <a:spcAft>
          <a:spcPct val="0"/>
        </a:spcAft>
        <a:buChar char="–"/>
        <a:defRPr sz="2800">
          <a:solidFill>
            <a:schemeClr val="tx1"/>
          </a:solidFill>
          <a:latin typeface="+mn-lt"/>
        </a:defRPr>
      </a:lvl2pPr>
      <a:lvl3pPr marL="1143000" indent="-228600" algn="l" rtl="0" eaLnBrk="0" fontAlgn="base" hangingPunct="0">
        <a:spcBef>
          <a:spcPct val="20000"/>
        </a:spcBef>
        <a:spcAft>
          <a:spcPct val="0"/>
        </a:spcAft>
        <a:buChar char="•"/>
        <a:defRPr sz="2400">
          <a:solidFill>
            <a:schemeClr val="tx1"/>
          </a:solidFill>
          <a:latin typeface="+mn-lt"/>
        </a:defRPr>
      </a:lvl3pPr>
      <a:lvl4pPr marL="1600200" indent="-228600" algn="l" rtl="0" eaLnBrk="0" fontAlgn="base" hangingPunct="0">
        <a:spcBef>
          <a:spcPct val="20000"/>
        </a:spcBef>
        <a:spcAft>
          <a:spcPct val="0"/>
        </a:spcAft>
        <a:buChar char="–"/>
        <a:defRPr sz="2000">
          <a:solidFill>
            <a:schemeClr val="tx1"/>
          </a:solidFill>
          <a:latin typeface="+mn-lt"/>
        </a:defRPr>
      </a:lvl4pPr>
      <a:lvl5pPr marL="2057400" indent="-228600" algn="l" rtl="0" eaLnBrk="0" fontAlgn="base" hangingPunct="0">
        <a:spcBef>
          <a:spcPct val="20000"/>
        </a:spcBef>
        <a:spcAft>
          <a:spcPct val="0"/>
        </a:spcAft>
        <a:buChar char="»"/>
        <a:defRPr sz="2000">
          <a:solidFill>
            <a:schemeClr val="tx1"/>
          </a:solidFill>
          <a:latin typeface="+mn-lt"/>
        </a:defRPr>
      </a:lvl5pPr>
      <a:lvl6pPr marL="2514600" indent="-228600" algn="l" rtl="0" fontAlgn="base">
        <a:spcBef>
          <a:spcPct val="20000"/>
        </a:spcBef>
        <a:spcAft>
          <a:spcPct val="0"/>
        </a:spcAft>
        <a:buChar char="»"/>
        <a:defRPr sz="2000">
          <a:solidFill>
            <a:schemeClr val="tx1"/>
          </a:solidFill>
          <a:latin typeface="+mn-lt"/>
        </a:defRPr>
      </a:lvl6pPr>
      <a:lvl7pPr marL="2971800" indent="-228600" algn="l" rtl="0" fontAlgn="base">
        <a:spcBef>
          <a:spcPct val="20000"/>
        </a:spcBef>
        <a:spcAft>
          <a:spcPct val="0"/>
        </a:spcAft>
        <a:buChar char="»"/>
        <a:defRPr sz="2000">
          <a:solidFill>
            <a:schemeClr val="tx1"/>
          </a:solidFill>
          <a:latin typeface="+mn-lt"/>
        </a:defRPr>
      </a:lvl7pPr>
      <a:lvl8pPr marL="3429000" indent="-228600" algn="l" rtl="0" fontAlgn="base">
        <a:spcBef>
          <a:spcPct val="20000"/>
        </a:spcBef>
        <a:spcAft>
          <a:spcPct val="0"/>
        </a:spcAft>
        <a:buChar char="»"/>
        <a:defRPr sz="2000">
          <a:solidFill>
            <a:schemeClr val="tx1"/>
          </a:solidFill>
          <a:latin typeface="+mn-lt"/>
        </a:defRPr>
      </a:lvl8pPr>
      <a:lvl9pPr marL="3886200" indent="-228600" algn="l" rtl="0" fontAlgn="base">
        <a:spcBef>
          <a:spcPct val="20000"/>
        </a:spcBef>
        <a:spcAft>
          <a:spcPct val="0"/>
        </a:spcAft>
        <a:buChar char="»"/>
        <a:defRPr sz="20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14.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026" name="Title Placeholder 1"/>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smtClean="0"/>
              <a:t>Click to edit Master title style</a:t>
            </a:r>
          </a:p>
        </p:txBody>
      </p:sp>
      <p:sp>
        <p:nvSpPr>
          <p:cNvPr id="1027" name="Text Placeholder 2"/>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smtClean="0"/>
              <a:t>Click to edit Master text styles</a:t>
            </a:r>
          </a:p>
          <a:p>
            <a:pPr lvl="1"/>
            <a:r>
              <a:rPr lang="en-US" altLang="en-US" smtClean="0"/>
              <a:t>Second level</a:t>
            </a:r>
          </a:p>
          <a:p>
            <a:pPr lvl="2"/>
            <a:r>
              <a:rPr lang="en-US" altLang="en-US" smtClean="0"/>
              <a:t>Third level</a:t>
            </a:r>
          </a:p>
          <a:p>
            <a:pPr lvl="3"/>
            <a:r>
              <a:rPr lang="en-US" altLang="en-US" smtClean="0"/>
              <a:t>Fourth level</a:t>
            </a:r>
          </a:p>
          <a:p>
            <a:pPr lvl="4"/>
            <a:r>
              <a:rPr lang="en-US" altLang="en-US" smtClean="0"/>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wrap="square" lIns="91440" tIns="45720" rIns="91440" bIns="45720" numCol="1" anchor="ctr" anchorCtr="0" compatLnSpc="1">
            <a:prstTxWarp prst="textNoShape">
              <a:avLst/>
            </a:prstTxWarp>
          </a:bodyPr>
          <a:lstStyle>
            <a:lvl1pPr eaLnBrk="1" hangingPunct="1">
              <a:defRPr sz="1200">
                <a:solidFill>
                  <a:srgbClr val="898989"/>
                </a:solidFill>
              </a:defRPr>
            </a:lvl1pPr>
          </a:lstStyle>
          <a:p>
            <a:pPr defTabSz="457200"/>
            <a:fld id="{C3F70FAB-99E2-4E84-8CAB-494E1D88F918}" type="datetimeFigureOut">
              <a:rPr lang="en-US" altLang="en-US" smtClean="0">
                <a:latin typeface="Calibri" panose="020F0502020204030204" pitchFamily="34" charset="0"/>
                <a:ea typeface="MS PGothic" panose="020B0600070205080204" pitchFamily="34" charset="-128"/>
              </a:rPr>
              <a:pPr defTabSz="457200"/>
              <a:t>11/21/2016</a:t>
            </a:fld>
            <a:endParaRPr lang="en-US" altLang="en-US" smtClean="0">
              <a:latin typeface="Calibri" panose="020F0502020204030204" pitchFamily="34" charset="0"/>
              <a:ea typeface="MS PGothic" panose="020B0600070205080204" pitchFamily="34" charset="-128"/>
            </a:endParaRPr>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eaLnBrk="1" fontAlgn="auto" hangingPunct="1">
              <a:spcBef>
                <a:spcPts val="0"/>
              </a:spcBef>
              <a:spcAft>
                <a:spcPts val="0"/>
              </a:spcAft>
              <a:defRPr sz="1200">
                <a:solidFill>
                  <a:schemeClr val="tx1">
                    <a:tint val="75000"/>
                  </a:schemeClr>
                </a:solidFill>
                <a:latin typeface="+mn-lt"/>
                <a:ea typeface="+mn-ea"/>
              </a:defRPr>
            </a:lvl1pPr>
          </a:lstStyle>
          <a:p>
            <a:pPr defTabSz="457200">
              <a:defRPr/>
            </a:pPr>
            <a:endParaRPr lang="en-US">
              <a:solidFill>
                <a:prstClr val="black">
                  <a:tint val="75000"/>
                </a:prstClr>
              </a:solidFill>
            </a:endParaRPr>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wrap="square" lIns="91440" tIns="45720" rIns="91440" bIns="45720" numCol="1" anchor="ctr" anchorCtr="0" compatLnSpc="1">
            <a:prstTxWarp prst="textNoShape">
              <a:avLst/>
            </a:prstTxWarp>
          </a:bodyPr>
          <a:lstStyle>
            <a:lvl1pPr algn="r" eaLnBrk="1" hangingPunct="1">
              <a:defRPr sz="1200">
                <a:solidFill>
                  <a:srgbClr val="898989"/>
                </a:solidFill>
              </a:defRPr>
            </a:lvl1pPr>
          </a:lstStyle>
          <a:p>
            <a:pPr defTabSz="457200"/>
            <a:fld id="{42C17CE2-FB80-4688-A914-CACCF21791C1}" type="slidenum">
              <a:rPr lang="en-US" altLang="en-US" smtClean="0">
                <a:latin typeface="Calibri" panose="020F0502020204030204" pitchFamily="34" charset="0"/>
                <a:ea typeface="MS PGothic" panose="020B0600070205080204" pitchFamily="34" charset="-128"/>
              </a:rPr>
              <a:pPr defTabSz="457200"/>
              <a:t>‹#›</a:t>
            </a:fld>
            <a:endParaRPr lang="en-US" altLang="en-US" smtClean="0">
              <a:latin typeface="Calibri" panose="020F0502020204030204" pitchFamily="34" charset="0"/>
              <a:ea typeface="MS PGothic" panose="020B0600070205080204" pitchFamily="34" charset="-128"/>
            </a:endParaRPr>
          </a:p>
        </p:txBody>
      </p:sp>
    </p:spTree>
    <p:extLst>
      <p:ext uri="{BB962C8B-B14F-4D97-AF65-F5344CB8AC3E}">
        <p14:creationId xmlns:p14="http://schemas.microsoft.com/office/powerpoint/2010/main" val="1516824113"/>
      </p:ext>
    </p:extLst>
  </p:cSld>
  <p:clrMap bg1="lt1" tx1="dk1" bg2="lt2" tx2="dk2" accent1="accent1" accent2="accent2" accent3="accent3" accent4="accent4" accent5="accent5" accent6="accent6" hlink="hlink" folHlink="folHlink"/>
  <p:sldLayoutIdLst>
    <p:sldLayoutId id="2147483889" r:id="rId1"/>
    <p:sldLayoutId id="2147483890" r:id="rId2"/>
    <p:sldLayoutId id="2147483891" r:id="rId3"/>
    <p:sldLayoutId id="2147483892" r:id="rId4"/>
    <p:sldLayoutId id="2147483893" r:id="rId5"/>
    <p:sldLayoutId id="2147483894" r:id="rId6"/>
    <p:sldLayoutId id="2147483895" r:id="rId7"/>
    <p:sldLayoutId id="2147483896" r:id="rId8"/>
    <p:sldLayoutId id="2147483897" r:id="rId9"/>
    <p:sldLayoutId id="2147483898" r:id="rId10"/>
    <p:sldLayoutId id="2147483899" r:id="rId11"/>
  </p:sldLayoutIdLst>
  <p:txStyles>
    <p:titleStyle>
      <a:lvl1pPr algn="ctr" defTabSz="457200" rtl="0" eaLnBrk="0" fontAlgn="base" hangingPunct="0">
        <a:spcBef>
          <a:spcPct val="0"/>
        </a:spcBef>
        <a:spcAft>
          <a:spcPct val="0"/>
        </a:spcAft>
        <a:defRPr sz="4400" kern="1200">
          <a:solidFill>
            <a:schemeClr val="tx1"/>
          </a:solidFill>
          <a:latin typeface="+mj-lt"/>
          <a:ea typeface="MS PGothic" panose="020B0600070205080204" pitchFamily="34" charset="-128"/>
          <a:cs typeface="+mj-cs"/>
        </a:defRPr>
      </a:lvl1pPr>
      <a:lvl2pPr algn="ctr" defTabSz="457200" rtl="0" eaLnBrk="0" fontAlgn="base" hangingPunct="0">
        <a:spcBef>
          <a:spcPct val="0"/>
        </a:spcBef>
        <a:spcAft>
          <a:spcPct val="0"/>
        </a:spcAft>
        <a:defRPr sz="4400">
          <a:solidFill>
            <a:schemeClr val="tx1"/>
          </a:solidFill>
          <a:latin typeface="Calibri" panose="020F0502020204030204" pitchFamily="34" charset="0"/>
          <a:ea typeface="MS PGothic" panose="020B0600070205080204" pitchFamily="34" charset="-128"/>
        </a:defRPr>
      </a:lvl2pPr>
      <a:lvl3pPr algn="ctr" defTabSz="457200" rtl="0" eaLnBrk="0" fontAlgn="base" hangingPunct="0">
        <a:spcBef>
          <a:spcPct val="0"/>
        </a:spcBef>
        <a:spcAft>
          <a:spcPct val="0"/>
        </a:spcAft>
        <a:defRPr sz="4400">
          <a:solidFill>
            <a:schemeClr val="tx1"/>
          </a:solidFill>
          <a:latin typeface="Calibri" panose="020F0502020204030204" pitchFamily="34" charset="0"/>
          <a:ea typeface="MS PGothic" panose="020B0600070205080204" pitchFamily="34" charset="-128"/>
        </a:defRPr>
      </a:lvl3pPr>
      <a:lvl4pPr algn="ctr" defTabSz="457200" rtl="0" eaLnBrk="0" fontAlgn="base" hangingPunct="0">
        <a:spcBef>
          <a:spcPct val="0"/>
        </a:spcBef>
        <a:spcAft>
          <a:spcPct val="0"/>
        </a:spcAft>
        <a:defRPr sz="4400">
          <a:solidFill>
            <a:schemeClr val="tx1"/>
          </a:solidFill>
          <a:latin typeface="Calibri" panose="020F0502020204030204" pitchFamily="34" charset="0"/>
          <a:ea typeface="MS PGothic" panose="020B0600070205080204" pitchFamily="34" charset="-128"/>
        </a:defRPr>
      </a:lvl4pPr>
      <a:lvl5pPr algn="ctr" defTabSz="457200" rtl="0" eaLnBrk="0" fontAlgn="base" hangingPunct="0">
        <a:spcBef>
          <a:spcPct val="0"/>
        </a:spcBef>
        <a:spcAft>
          <a:spcPct val="0"/>
        </a:spcAft>
        <a:defRPr sz="4400">
          <a:solidFill>
            <a:schemeClr val="tx1"/>
          </a:solidFill>
          <a:latin typeface="Calibri" panose="020F0502020204030204" pitchFamily="34" charset="0"/>
          <a:ea typeface="MS PGothic" panose="020B0600070205080204" pitchFamily="34" charset="-128"/>
        </a:defRPr>
      </a:lvl5pPr>
      <a:lvl6pPr marL="457200" algn="ctr" defTabSz="457200" rtl="0" fontAlgn="base">
        <a:spcBef>
          <a:spcPct val="0"/>
        </a:spcBef>
        <a:spcAft>
          <a:spcPct val="0"/>
        </a:spcAft>
        <a:defRPr sz="4400">
          <a:solidFill>
            <a:schemeClr val="tx1"/>
          </a:solidFill>
          <a:latin typeface="Calibri" panose="020F0502020204030204" pitchFamily="34" charset="0"/>
        </a:defRPr>
      </a:lvl6pPr>
      <a:lvl7pPr marL="914400" algn="ctr" defTabSz="457200" rtl="0" fontAlgn="base">
        <a:spcBef>
          <a:spcPct val="0"/>
        </a:spcBef>
        <a:spcAft>
          <a:spcPct val="0"/>
        </a:spcAft>
        <a:defRPr sz="4400">
          <a:solidFill>
            <a:schemeClr val="tx1"/>
          </a:solidFill>
          <a:latin typeface="Calibri" panose="020F0502020204030204" pitchFamily="34" charset="0"/>
        </a:defRPr>
      </a:lvl7pPr>
      <a:lvl8pPr marL="1371600" algn="ctr" defTabSz="457200" rtl="0" fontAlgn="base">
        <a:spcBef>
          <a:spcPct val="0"/>
        </a:spcBef>
        <a:spcAft>
          <a:spcPct val="0"/>
        </a:spcAft>
        <a:defRPr sz="4400">
          <a:solidFill>
            <a:schemeClr val="tx1"/>
          </a:solidFill>
          <a:latin typeface="Calibri" panose="020F0502020204030204" pitchFamily="34" charset="0"/>
        </a:defRPr>
      </a:lvl8pPr>
      <a:lvl9pPr marL="1828800" algn="ctr" defTabSz="457200" rtl="0" fontAlgn="base">
        <a:spcBef>
          <a:spcPct val="0"/>
        </a:spcBef>
        <a:spcAft>
          <a:spcPct val="0"/>
        </a:spcAft>
        <a:defRPr sz="4400">
          <a:solidFill>
            <a:schemeClr val="tx1"/>
          </a:solidFill>
          <a:latin typeface="Calibri" panose="020F0502020204030204" pitchFamily="34" charset="0"/>
        </a:defRPr>
      </a:lvl9pPr>
    </p:titleStyle>
    <p:bodyStyle>
      <a:lvl1pPr marL="342900" indent="-342900" algn="l" defTabSz="457200"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S PGothic" panose="020B0600070205080204" pitchFamily="34" charset="-128"/>
          <a:cs typeface="+mn-cs"/>
        </a:defRPr>
      </a:lvl1pPr>
      <a:lvl2pPr marL="742950" indent="-285750" algn="l" defTabSz="457200"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S PGothic" panose="020B0600070205080204" pitchFamily="34" charset="-128"/>
          <a:cs typeface="+mn-cs"/>
        </a:defRPr>
      </a:lvl2pPr>
      <a:lvl3pPr marL="1143000" indent="-228600" algn="l" defTabSz="457200"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S PGothic" panose="020B0600070205080204" pitchFamily="34" charset="-128"/>
          <a:cs typeface="+mn-cs"/>
        </a:defRPr>
      </a:lvl3pPr>
      <a:lvl4pPr marL="1600200" indent="-228600" algn="l" defTabSz="457200"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S PGothic" panose="020B0600070205080204" pitchFamily="34" charset="-128"/>
          <a:cs typeface="+mn-cs"/>
        </a:defRPr>
      </a:lvl4pPr>
      <a:lvl5pPr marL="2057400" indent="-228600" algn="l" defTabSz="457200"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S PGothic" panose="020B0600070205080204" pitchFamily="34" charset="-128"/>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7.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18.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61.xml"/></Relationships>
</file>

<file path=ppt/slides/_rels/slide4.xml.rels><?xml version="1.0" encoding="UTF-8" standalone="yes"?>
<Relationships xmlns="http://schemas.openxmlformats.org/package/2006/relationships"><Relationship Id="rId8" Type="http://schemas.openxmlformats.org/officeDocument/2006/relationships/image" Target="../media/image4.jpeg"/><Relationship Id="rId3" Type="http://schemas.openxmlformats.org/officeDocument/2006/relationships/notesSlide" Target="../notesSlides/notesSlide3.xml"/><Relationship Id="rId7" Type="http://schemas.openxmlformats.org/officeDocument/2006/relationships/image" Target="../media/image3.wmf"/><Relationship Id="rId2" Type="http://schemas.openxmlformats.org/officeDocument/2006/relationships/slideLayout" Target="../slideLayouts/slideLayout84.xml"/><Relationship Id="rId1" Type="http://schemas.openxmlformats.org/officeDocument/2006/relationships/vmlDrawing" Target="../drawings/vmlDrawing1.vml"/><Relationship Id="rId6" Type="http://schemas.openxmlformats.org/officeDocument/2006/relationships/image" Target="../media/image2.png"/><Relationship Id="rId5" Type="http://schemas.openxmlformats.org/officeDocument/2006/relationships/image" Target="../media/image1.wmf"/><Relationship Id="rId4" Type="http://schemas.openxmlformats.org/officeDocument/2006/relationships/oleObject" Target="../embeddings/oleObject1.bin"/></Relationships>
</file>

<file path=ppt/slides/_rels/slide5.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notesSlide" Target="../notesSlides/notesSlide4.xml"/><Relationship Id="rId1" Type="http://schemas.openxmlformats.org/officeDocument/2006/relationships/slideLayout" Target="../slideLayouts/slideLayout73.xml"/><Relationship Id="rId4" Type="http://schemas.openxmlformats.org/officeDocument/2006/relationships/image" Target="../media/image6.jpeg"/></Relationships>
</file>

<file path=ppt/slides/_rels/slide6.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5.xml"/><Relationship Id="rId1" Type="http://schemas.openxmlformats.org/officeDocument/2006/relationships/slideLayout" Target="../slideLayouts/slideLayout73.xml"/><Relationship Id="rId4" Type="http://schemas.openxmlformats.org/officeDocument/2006/relationships/image" Target="../media/image8.png"/></Relationships>
</file>

<file path=ppt/slides/_rels/slide7.xml.rels><?xml version="1.0" encoding="UTF-8" standalone="yes"?>
<Relationships xmlns="http://schemas.openxmlformats.org/package/2006/relationships"><Relationship Id="rId8" Type="http://schemas.openxmlformats.org/officeDocument/2006/relationships/oleObject" Target="../embeddings/oleObject3.bin"/><Relationship Id="rId3" Type="http://schemas.openxmlformats.org/officeDocument/2006/relationships/video" Target="file:///C:\Users\Mark%20Goldman\Documents\Courses\NPB_NSC_167_267\Movies\MARVIN2.AVI" TargetMode="External"/><Relationship Id="rId7" Type="http://schemas.openxmlformats.org/officeDocument/2006/relationships/image" Target="../media/image9.png"/><Relationship Id="rId2" Type="http://schemas.microsoft.com/office/2007/relationships/media" Target="file:///C:\Users\Mark%20Goldman\Documents\Courses\NPB_NSC_167_267\Movies\MARVIN2.AVI" TargetMode="External"/><Relationship Id="rId1" Type="http://schemas.openxmlformats.org/officeDocument/2006/relationships/vmlDrawing" Target="../drawings/vmlDrawing2.vml"/><Relationship Id="rId6" Type="http://schemas.openxmlformats.org/officeDocument/2006/relationships/oleObject" Target="../embeddings/oleObject2.bin"/><Relationship Id="rId5" Type="http://schemas.openxmlformats.org/officeDocument/2006/relationships/notesSlide" Target="../notesSlides/notesSlide6.xml"/><Relationship Id="rId10" Type="http://schemas.openxmlformats.org/officeDocument/2006/relationships/image" Target="../media/image11.png"/><Relationship Id="rId4" Type="http://schemas.openxmlformats.org/officeDocument/2006/relationships/slideLayout" Target="../slideLayouts/slideLayout7.xml"/><Relationship Id="rId9" Type="http://schemas.openxmlformats.org/officeDocument/2006/relationships/image" Target="../media/image10.png"/></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9.xml.rels><?xml version="1.0" encoding="UTF-8" standalone="yes"?>
<Relationships xmlns="http://schemas.openxmlformats.org/package/2006/relationships"><Relationship Id="rId3" Type="http://schemas.openxmlformats.org/officeDocument/2006/relationships/slideLayout" Target="../slideLayouts/slideLayout28.xml"/><Relationship Id="rId2" Type="http://schemas.openxmlformats.org/officeDocument/2006/relationships/video" Target="file:///C:\Users\Mark\Documents\Integrator\Movies\MARVIN2.AVI" TargetMode="External"/><Relationship Id="rId1" Type="http://schemas.microsoft.com/office/2007/relationships/media" Target="file:///C:\Users\Mark\Documents\Integrator\Movies\MARVIN2.AVI" TargetMode="External"/><Relationship Id="rId5" Type="http://schemas.openxmlformats.org/officeDocument/2006/relationships/image" Target="../media/image11.png"/><Relationship Id="rId4" Type="http://schemas.openxmlformats.org/officeDocument/2006/relationships/image" Target="../media/image12.png"/></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7.xml"/></Relationships>
</file>

<file path=ppt/slides/_rels/slide11.xml.rels><?xml version="1.0" encoding="UTF-8" standalone="yes"?>
<Relationships xmlns="http://schemas.openxmlformats.org/package/2006/relationships"><Relationship Id="rId8" Type="http://schemas.openxmlformats.org/officeDocument/2006/relationships/oleObject" Target="../embeddings/oleObject6.bin"/><Relationship Id="rId13" Type="http://schemas.openxmlformats.org/officeDocument/2006/relationships/image" Target="../media/image17.wmf"/><Relationship Id="rId18" Type="http://schemas.openxmlformats.org/officeDocument/2006/relationships/oleObject" Target="../embeddings/oleObject11.bin"/><Relationship Id="rId3" Type="http://schemas.openxmlformats.org/officeDocument/2006/relationships/notesSlide" Target="../notesSlides/notesSlide8.xml"/><Relationship Id="rId7" Type="http://schemas.openxmlformats.org/officeDocument/2006/relationships/image" Target="../media/image14.wmf"/><Relationship Id="rId12" Type="http://schemas.openxmlformats.org/officeDocument/2006/relationships/oleObject" Target="../embeddings/oleObject8.bin"/><Relationship Id="rId17" Type="http://schemas.openxmlformats.org/officeDocument/2006/relationships/image" Target="../media/image19.wmf"/><Relationship Id="rId2" Type="http://schemas.openxmlformats.org/officeDocument/2006/relationships/slideLayout" Target="../slideLayouts/slideLayout24.xml"/><Relationship Id="rId16" Type="http://schemas.openxmlformats.org/officeDocument/2006/relationships/oleObject" Target="../embeddings/oleObject10.bin"/><Relationship Id="rId1" Type="http://schemas.openxmlformats.org/officeDocument/2006/relationships/vmlDrawing" Target="../drawings/vmlDrawing3.vml"/><Relationship Id="rId6" Type="http://schemas.openxmlformats.org/officeDocument/2006/relationships/oleObject" Target="../embeddings/oleObject5.bin"/><Relationship Id="rId11" Type="http://schemas.openxmlformats.org/officeDocument/2006/relationships/image" Target="../media/image16.wmf"/><Relationship Id="rId5" Type="http://schemas.openxmlformats.org/officeDocument/2006/relationships/image" Target="../media/image13.wmf"/><Relationship Id="rId15" Type="http://schemas.openxmlformats.org/officeDocument/2006/relationships/image" Target="../media/image18.wmf"/><Relationship Id="rId10" Type="http://schemas.openxmlformats.org/officeDocument/2006/relationships/oleObject" Target="../embeddings/oleObject7.bin"/><Relationship Id="rId19" Type="http://schemas.openxmlformats.org/officeDocument/2006/relationships/image" Target="../media/image20.wmf"/><Relationship Id="rId4" Type="http://schemas.openxmlformats.org/officeDocument/2006/relationships/oleObject" Target="../embeddings/oleObject4.bin"/><Relationship Id="rId9" Type="http://schemas.openxmlformats.org/officeDocument/2006/relationships/image" Target="../media/image15.wmf"/><Relationship Id="rId14" Type="http://schemas.openxmlformats.org/officeDocument/2006/relationships/oleObject" Target="../embeddings/oleObject9.bin"/></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73.xml"/></Relationships>
</file>

<file path=ppt/slides/_rels/slide13.xml.rels><?xml version="1.0" encoding="UTF-8" standalone="yes"?>
<Relationships xmlns="http://schemas.openxmlformats.org/package/2006/relationships"><Relationship Id="rId3" Type="http://schemas.openxmlformats.org/officeDocument/2006/relationships/notesSlide" Target="../notesSlides/notesSlide10.xml"/><Relationship Id="rId2" Type="http://schemas.openxmlformats.org/officeDocument/2006/relationships/slideLayout" Target="../slideLayouts/slideLayout40.xml"/><Relationship Id="rId1" Type="http://schemas.openxmlformats.org/officeDocument/2006/relationships/vmlDrawing" Target="../drawings/vmlDrawing4.vml"/><Relationship Id="rId5" Type="http://schemas.openxmlformats.org/officeDocument/2006/relationships/image" Target="../media/image21.wmf"/><Relationship Id="rId4" Type="http://schemas.openxmlformats.org/officeDocument/2006/relationships/oleObject" Target="../embeddings/oleObject12.bin"/></Relationships>
</file>

<file path=ppt/slides/_rels/slide14.xml.rels><?xml version="1.0" encoding="UTF-8" standalone="yes"?>
<Relationships xmlns="http://schemas.openxmlformats.org/package/2006/relationships"><Relationship Id="rId3" Type="http://schemas.openxmlformats.org/officeDocument/2006/relationships/notesSlide" Target="../notesSlides/notesSlide11.xml"/><Relationship Id="rId7" Type="http://schemas.openxmlformats.org/officeDocument/2006/relationships/image" Target="../media/image22.wmf"/><Relationship Id="rId2" Type="http://schemas.openxmlformats.org/officeDocument/2006/relationships/slideLayout" Target="../slideLayouts/slideLayout40.xml"/><Relationship Id="rId1" Type="http://schemas.openxmlformats.org/officeDocument/2006/relationships/vmlDrawing" Target="../drawings/vmlDrawing5.vml"/><Relationship Id="rId6" Type="http://schemas.openxmlformats.org/officeDocument/2006/relationships/oleObject" Target="../embeddings/oleObject14.bin"/><Relationship Id="rId5" Type="http://schemas.openxmlformats.org/officeDocument/2006/relationships/image" Target="../media/image21.wmf"/><Relationship Id="rId4" Type="http://schemas.openxmlformats.org/officeDocument/2006/relationships/oleObject" Target="../embeddings/oleObject13.bin"/></Relationships>
</file>

<file path=ppt/slides/_rels/slide15.xml.rels><?xml version="1.0" encoding="UTF-8" standalone="yes"?>
<Relationships xmlns="http://schemas.openxmlformats.org/package/2006/relationships"><Relationship Id="rId3" Type="http://schemas.openxmlformats.org/officeDocument/2006/relationships/notesSlide" Target="../notesSlides/notesSlide12.xml"/><Relationship Id="rId2" Type="http://schemas.openxmlformats.org/officeDocument/2006/relationships/slideLayout" Target="../slideLayouts/slideLayout90.xml"/><Relationship Id="rId1" Type="http://schemas.openxmlformats.org/officeDocument/2006/relationships/vmlDrawing" Target="../drawings/vmlDrawing6.vml"/><Relationship Id="rId5" Type="http://schemas.openxmlformats.org/officeDocument/2006/relationships/image" Target="../media/image23.wmf"/><Relationship Id="rId4" Type="http://schemas.openxmlformats.org/officeDocument/2006/relationships/oleObject" Target="../embeddings/oleObject15.bin"/></Relationships>
</file>

<file path=ppt/slides/_rels/slide16.xml.rels><?xml version="1.0" encoding="UTF-8" standalone="yes"?>
<Relationships xmlns="http://schemas.openxmlformats.org/package/2006/relationships"><Relationship Id="rId8" Type="http://schemas.openxmlformats.org/officeDocument/2006/relationships/oleObject" Target="../embeddings/oleObject18.bin"/><Relationship Id="rId3" Type="http://schemas.openxmlformats.org/officeDocument/2006/relationships/notesSlide" Target="../notesSlides/notesSlide13.xml"/><Relationship Id="rId7" Type="http://schemas.openxmlformats.org/officeDocument/2006/relationships/image" Target="../media/image24.wmf"/><Relationship Id="rId2" Type="http://schemas.openxmlformats.org/officeDocument/2006/relationships/slideLayout" Target="../slideLayouts/slideLayout90.xml"/><Relationship Id="rId1" Type="http://schemas.openxmlformats.org/officeDocument/2006/relationships/vmlDrawing" Target="../drawings/vmlDrawing7.vml"/><Relationship Id="rId6" Type="http://schemas.openxmlformats.org/officeDocument/2006/relationships/oleObject" Target="../embeddings/oleObject17.bin"/><Relationship Id="rId5" Type="http://schemas.openxmlformats.org/officeDocument/2006/relationships/image" Target="../media/image23.wmf"/><Relationship Id="rId4" Type="http://schemas.openxmlformats.org/officeDocument/2006/relationships/oleObject" Target="../embeddings/oleObject16.bin"/><Relationship Id="rId9" Type="http://schemas.openxmlformats.org/officeDocument/2006/relationships/image" Target="../media/image25.wmf"/></Relationships>
</file>

<file path=ppt/slides/_rels/slide17.xml.rels><?xml version="1.0" encoding="UTF-8" standalone="yes"?>
<Relationships xmlns="http://schemas.openxmlformats.org/package/2006/relationships"><Relationship Id="rId8" Type="http://schemas.openxmlformats.org/officeDocument/2006/relationships/oleObject" Target="../embeddings/oleObject21.bin"/><Relationship Id="rId3" Type="http://schemas.openxmlformats.org/officeDocument/2006/relationships/notesSlide" Target="../notesSlides/notesSlide14.xml"/><Relationship Id="rId7" Type="http://schemas.openxmlformats.org/officeDocument/2006/relationships/image" Target="../media/image26.wmf"/><Relationship Id="rId2" Type="http://schemas.openxmlformats.org/officeDocument/2006/relationships/slideLayout" Target="../slideLayouts/slideLayout90.xml"/><Relationship Id="rId1" Type="http://schemas.openxmlformats.org/officeDocument/2006/relationships/vmlDrawing" Target="../drawings/vmlDrawing8.vml"/><Relationship Id="rId6" Type="http://schemas.openxmlformats.org/officeDocument/2006/relationships/oleObject" Target="../embeddings/oleObject20.bin"/><Relationship Id="rId5" Type="http://schemas.openxmlformats.org/officeDocument/2006/relationships/image" Target="../media/image23.wmf"/><Relationship Id="rId4" Type="http://schemas.openxmlformats.org/officeDocument/2006/relationships/oleObject" Target="../embeddings/oleObject19.bin"/><Relationship Id="rId9" Type="http://schemas.openxmlformats.org/officeDocument/2006/relationships/image" Target="../media/image25.wmf"/></Relationships>
</file>

<file path=ppt/slides/_rels/slide18.xml.rels><?xml version="1.0" encoding="UTF-8" standalone="yes"?>
<Relationships xmlns="http://schemas.openxmlformats.org/package/2006/relationships"><Relationship Id="rId8" Type="http://schemas.openxmlformats.org/officeDocument/2006/relationships/oleObject" Target="../embeddings/oleObject24.bin"/><Relationship Id="rId3" Type="http://schemas.openxmlformats.org/officeDocument/2006/relationships/notesSlide" Target="../notesSlides/notesSlide15.xml"/><Relationship Id="rId7" Type="http://schemas.openxmlformats.org/officeDocument/2006/relationships/image" Target="../media/image27.wmf"/><Relationship Id="rId2" Type="http://schemas.openxmlformats.org/officeDocument/2006/relationships/slideLayout" Target="../slideLayouts/slideLayout90.xml"/><Relationship Id="rId1" Type="http://schemas.openxmlformats.org/officeDocument/2006/relationships/vmlDrawing" Target="../drawings/vmlDrawing9.vml"/><Relationship Id="rId6" Type="http://schemas.openxmlformats.org/officeDocument/2006/relationships/oleObject" Target="../embeddings/oleObject23.bin"/><Relationship Id="rId5" Type="http://schemas.openxmlformats.org/officeDocument/2006/relationships/image" Target="../media/image23.wmf"/><Relationship Id="rId4" Type="http://schemas.openxmlformats.org/officeDocument/2006/relationships/oleObject" Target="../embeddings/oleObject22.bin"/><Relationship Id="rId9" Type="http://schemas.openxmlformats.org/officeDocument/2006/relationships/image" Target="../media/image25.wmf"/></Relationships>
</file>

<file path=ppt/slides/_rels/slide19.xml.rels><?xml version="1.0" encoding="UTF-8" standalone="yes"?>
<Relationships xmlns="http://schemas.openxmlformats.org/package/2006/relationships"><Relationship Id="rId3" Type="http://schemas.openxmlformats.org/officeDocument/2006/relationships/image" Target="../media/image28.wmf"/><Relationship Id="rId2" Type="http://schemas.openxmlformats.org/officeDocument/2006/relationships/notesSlide" Target="../notesSlides/notesSlide16.xml"/><Relationship Id="rId1" Type="http://schemas.openxmlformats.org/officeDocument/2006/relationships/slideLayout" Target="../slideLayouts/slideLayout35.xml"/><Relationship Id="rId5" Type="http://schemas.openxmlformats.org/officeDocument/2006/relationships/image" Target="../media/image30.png"/><Relationship Id="rId4" Type="http://schemas.openxmlformats.org/officeDocument/2006/relationships/image" Target="../media/image29.wmf"/></Relationships>
</file>

<file path=ppt/slides/_rels/slide20.xml.rels><?xml version="1.0" encoding="UTF-8" standalone="yes"?>
<Relationships xmlns="http://schemas.openxmlformats.org/package/2006/relationships"><Relationship Id="rId3" Type="http://schemas.openxmlformats.org/officeDocument/2006/relationships/image" Target="../media/image31.png"/><Relationship Id="rId2" Type="http://schemas.openxmlformats.org/officeDocument/2006/relationships/notesSlide" Target="../notesSlides/notesSlide17.xml"/><Relationship Id="rId1" Type="http://schemas.openxmlformats.org/officeDocument/2006/relationships/slideLayout" Target="../slideLayouts/slideLayout101.xml"/><Relationship Id="rId5" Type="http://schemas.openxmlformats.org/officeDocument/2006/relationships/image" Target="../media/image33.png"/><Relationship Id="rId4" Type="http://schemas.openxmlformats.org/officeDocument/2006/relationships/image" Target="../media/image32.png"/></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106.xml"/></Relationships>
</file>

<file path=ppt/slides/_rels/slide22.xml.rels><?xml version="1.0" encoding="UTF-8" standalone="yes"?>
<Relationships xmlns="http://schemas.openxmlformats.org/package/2006/relationships"><Relationship Id="rId3" Type="http://schemas.openxmlformats.org/officeDocument/2006/relationships/image" Target="../media/image34.jpeg"/><Relationship Id="rId2" Type="http://schemas.openxmlformats.org/officeDocument/2006/relationships/notesSlide" Target="../notesSlides/notesSlide19.xml"/><Relationship Id="rId1" Type="http://schemas.openxmlformats.org/officeDocument/2006/relationships/slideLayout" Target="../slideLayouts/slideLayout139.xml"/></Relationships>
</file>

<file path=ppt/slides/_rels/slide23.xml.rels><?xml version="1.0" encoding="UTF-8" standalone="yes"?>
<Relationships xmlns="http://schemas.openxmlformats.org/package/2006/relationships"><Relationship Id="rId3" Type="http://schemas.openxmlformats.org/officeDocument/2006/relationships/image" Target="../media/image35.jpeg"/><Relationship Id="rId2" Type="http://schemas.openxmlformats.org/officeDocument/2006/relationships/notesSlide" Target="../notesSlides/notesSlide20.xml"/><Relationship Id="rId1" Type="http://schemas.openxmlformats.org/officeDocument/2006/relationships/slideLayout" Target="../slideLayouts/slideLayout139.xml"/></Relationships>
</file>

<file path=ppt/slides/_rels/slide24.xml.rels><?xml version="1.0" encoding="UTF-8" standalone="yes"?>
<Relationships xmlns="http://schemas.openxmlformats.org/package/2006/relationships"><Relationship Id="rId8" Type="http://schemas.openxmlformats.org/officeDocument/2006/relationships/image" Target="../media/image37.wmf"/><Relationship Id="rId3" Type="http://schemas.openxmlformats.org/officeDocument/2006/relationships/notesSlide" Target="../notesSlides/notesSlide21.xml"/><Relationship Id="rId7" Type="http://schemas.openxmlformats.org/officeDocument/2006/relationships/oleObject" Target="../embeddings/oleObject26.bin"/><Relationship Id="rId2" Type="http://schemas.openxmlformats.org/officeDocument/2006/relationships/slideLayout" Target="../slideLayouts/slideLayout51.xml"/><Relationship Id="rId1" Type="http://schemas.openxmlformats.org/officeDocument/2006/relationships/vmlDrawing" Target="../drawings/vmlDrawing10.vml"/><Relationship Id="rId6" Type="http://schemas.openxmlformats.org/officeDocument/2006/relationships/image" Target="../media/image36.wmf"/><Relationship Id="rId5" Type="http://schemas.openxmlformats.org/officeDocument/2006/relationships/oleObject" Target="../embeddings/oleObject25.bin"/><Relationship Id="rId4" Type="http://schemas.openxmlformats.org/officeDocument/2006/relationships/image" Target="../media/image38.emf"/></Relationships>
</file>

<file path=ppt/slides/_rels/slide25.xml.rels><?xml version="1.0" encoding="UTF-8" standalone="yes"?>
<Relationships xmlns="http://schemas.openxmlformats.org/package/2006/relationships"><Relationship Id="rId3" Type="http://schemas.openxmlformats.org/officeDocument/2006/relationships/image" Target="../media/image38.emf"/><Relationship Id="rId2" Type="http://schemas.openxmlformats.org/officeDocument/2006/relationships/slideLayout" Target="../slideLayouts/slideLayout117.xml"/><Relationship Id="rId1" Type="http://schemas.openxmlformats.org/officeDocument/2006/relationships/vmlDrawing" Target="../drawings/vmlDrawing11.vml"/><Relationship Id="rId6" Type="http://schemas.openxmlformats.org/officeDocument/2006/relationships/image" Target="../media/image39.png"/><Relationship Id="rId5" Type="http://schemas.openxmlformats.org/officeDocument/2006/relationships/image" Target="../media/image36.wmf"/><Relationship Id="rId4" Type="http://schemas.openxmlformats.org/officeDocument/2006/relationships/oleObject" Target="../embeddings/oleObject27.bin"/></Relationships>
</file>

<file path=ppt/slides/_rels/slide26.xml.rels><?xml version="1.0" encoding="UTF-8" standalone="yes"?>
<Relationships xmlns="http://schemas.openxmlformats.org/package/2006/relationships"><Relationship Id="rId8" Type="http://schemas.openxmlformats.org/officeDocument/2006/relationships/image" Target="../media/image45.png"/><Relationship Id="rId3" Type="http://schemas.openxmlformats.org/officeDocument/2006/relationships/image" Target="../media/image40.png"/><Relationship Id="rId7" Type="http://schemas.openxmlformats.org/officeDocument/2006/relationships/image" Target="../media/image44.png"/><Relationship Id="rId2" Type="http://schemas.openxmlformats.org/officeDocument/2006/relationships/notesSlide" Target="../notesSlides/notesSlide22.xml"/><Relationship Id="rId1" Type="http://schemas.openxmlformats.org/officeDocument/2006/relationships/slideLayout" Target="../slideLayouts/slideLayout128.xml"/><Relationship Id="rId6" Type="http://schemas.openxmlformats.org/officeDocument/2006/relationships/image" Target="../media/image43.png"/><Relationship Id="rId5" Type="http://schemas.openxmlformats.org/officeDocument/2006/relationships/image" Target="../media/image42.png"/><Relationship Id="rId10" Type="http://schemas.openxmlformats.org/officeDocument/2006/relationships/image" Target="../media/image47.png"/><Relationship Id="rId4" Type="http://schemas.openxmlformats.org/officeDocument/2006/relationships/image" Target="../media/image41.png"/><Relationship Id="rId9" Type="http://schemas.openxmlformats.org/officeDocument/2006/relationships/image" Target="../media/image46.png"/></Relationships>
</file>

<file path=ppt/slides/_rels/slide27.xml.rels><?xml version="1.0" encoding="UTF-8" standalone="yes"?>
<Relationships xmlns="http://schemas.openxmlformats.org/package/2006/relationships"><Relationship Id="rId3" Type="http://schemas.openxmlformats.org/officeDocument/2006/relationships/image" Target="../media/image33.png"/><Relationship Id="rId2" Type="http://schemas.openxmlformats.org/officeDocument/2006/relationships/notesSlide" Target="../notesSlides/notesSlide23.xml"/><Relationship Id="rId1" Type="http://schemas.openxmlformats.org/officeDocument/2006/relationships/slideLayout" Target="../slideLayouts/slideLayout139.xml"/><Relationship Id="rId6" Type="http://schemas.openxmlformats.org/officeDocument/2006/relationships/image" Target="../media/image48.png"/><Relationship Id="rId5" Type="http://schemas.openxmlformats.org/officeDocument/2006/relationships/image" Target="../media/image32.png"/><Relationship Id="rId4" Type="http://schemas.openxmlformats.org/officeDocument/2006/relationships/image" Target="../media/image31.png"/></Relationships>
</file>

<file path=ppt/slides/_rels/slide28.xml.rels><?xml version="1.0" encoding="UTF-8" standalone="yes"?>
<Relationships xmlns="http://schemas.openxmlformats.org/package/2006/relationships"><Relationship Id="rId2" Type="http://schemas.openxmlformats.org/officeDocument/2006/relationships/notesSlide" Target="../notesSlides/notesSlide24.xml"/><Relationship Id="rId1" Type="http://schemas.openxmlformats.org/officeDocument/2006/relationships/slideLayout" Target="../slideLayouts/slideLayout13.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30.xml.rels><?xml version="1.0" encoding="UTF-8" standalone="yes"?>
<Relationships xmlns="http://schemas.openxmlformats.org/package/2006/relationships"><Relationship Id="rId3" Type="http://schemas.openxmlformats.org/officeDocument/2006/relationships/image" Target="../media/image50.png"/><Relationship Id="rId2" Type="http://schemas.openxmlformats.org/officeDocument/2006/relationships/image" Target="../media/image49.png"/><Relationship Id="rId1" Type="http://schemas.openxmlformats.org/officeDocument/2006/relationships/slideLayout" Target="../slideLayouts/slideLayout18.xml"/></Relationships>
</file>

<file path=ppt/slides/_rels/slide31.xml.rels><?xml version="1.0" encoding="UTF-8" standalone="yes"?>
<Relationships xmlns="http://schemas.openxmlformats.org/package/2006/relationships"><Relationship Id="rId3" Type="http://schemas.openxmlformats.org/officeDocument/2006/relationships/image" Target="../media/image52.png"/><Relationship Id="rId2" Type="http://schemas.openxmlformats.org/officeDocument/2006/relationships/image" Target="../media/image51.png"/><Relationship Id="rId1" Type="http://schemas.openxmlformats.org/officeDocument/2006/relationships/slideLayout" Target="../slideLayouts/slideLayout18.xml"/></Relationships>
</file>

<file path=ppt/slides/_rels/slide32.xml.rels><?xml version="1.0" encoding="UTF-8" standalone="yes"?>
<Relationships xmlns="http://schemas.openxmlformats.org/package/2006/relationships"><Relationship Id="rId2" Type="http://schemas.openxmlformats.org/officeDocument/2006/relationships/image" Target="../media/image50.png"/><Relationship Id="rId1" Type="http://schemas.openxmlformats.org/officeDocument/2006/relationships/slideLayout" Target="../slideLayouts/slideLayout18.xml"/></Relationships>
</file>

<file path=ppt/slides/_rels/slide33.xml.rels><?xml version="1.0" encoding="UTF-8" standalone="yes"?>
<Relationships xmlns="http://schemas.openxmlformats.org/package/2006/relationships"><Relationship Id="rId2" Type="http://schemas.openxmlformats.org/officeDocument/2006/relationships/image" Target="../media/image50.png"/><Relationship Id="rId1" Type="http://schemas.openxmlformats.org/officeDocument/2006/relationships/slideLayout" Target="../slideLayouts/slideLayout18.xml"/></Relationships>
</file>

<file path=ppt/slides/_rels/slide34.xml.rels><?xml version="1.0" encoding="UTF-8" standalone="yes"?>
<Relationships xmlns="http://schemas.openxmlformats.org/package/2006/relationships"><Relationship Id="rId8" Type="http://schemas.openxmlformats.org/officeDocument/2006/relationships/image" Target="../media/image58.wmf"/><Relationship Id="rId3" Type="http://schemas.openxmlformats.org/officeDocument/2006/relationships/image" Target="../media/image55.wmf"/><Relationship Id="rId7" Type="http://schemas.openxmlformats.org/officeDocument/2006/relationships/image" Target="../media/image57.wmf"/><Relationship Id="rId2" Type="http://schemas.openxmlformats.org/officeDocument/2006/relationships/slideLayout" Target="../slideLayouts/slideLayout18.xml"/><Relationship Id="rId1" Type="http://schemas.openxmlformats.org/officeDocument/2006/relationships/vmlDrawing" Target="../drawings/vmlDrawing12.vml"/><Relationship Id="rId6" Type="http://schemas.openxmlformats.org/officeDocument/2006/relationships/image" Target="../media/image56.wmf"/><Relationship Id="rId5" Type="http://schemas.openxmlformats.org/officeDocument/2006/relationships/image" Target="../media/image53.wmf"/><Relationship Id="rId10" Type="http://schemas.openxmlformats.org/officeDocument/2006/relationships/image" Target="../media/image54.wmf"/><Relationship Id="rId4" Type="http://schemas.openxmlformats.org/officeDocument/2006/relationships/oleObject" Target="../embeddings/oleObject28.bin"/><Relationship Id="rId9" Type="http://schemas.openxmlformats.org/officeDocument/2006/relationships/oleObject" Target="../embeddings/oleObject29.bin"/></Relationships>
</file>

<file path=ppt/slides/_rels/slide35.xml.rels><?xml version="1.0" encoding="UTF-8" standalone="yes"?>
<Relationships xmlns="http://schemas.openxmlformats.org/package/2006/relationships"><Relationship Id="rId3" Type="http://schemas.openxmlformats.org/officeDocument/2006/relationships/image" Target="../media/image56.wmf"/><Relationship Id="rId7" Type="http://schemas.openxmlformats.org/officeDocument/2006/relationships/image" Target="../media/image60.wmf"/><Relationship Id="rId2" Type="http://schemas.openxmlformats.org/officeDocument/2006/relationships/image" Target="../media/image55.wmf"/><Relationship Id="rId1" Type="http://schemas.openxmlformats.org/officeDocument/2006/relationships/slideLayout" Target="../slideLayouts/slideLayout18.xml"/><Relationship Id="rId6" Type="http://schemas.openxmlformats.org/officeDocument/2006/relationships/image" Target="../media/image59.png"/><Relationship Id="rId5" Type="http://schemas.openxmlformats.org/officeDocument/2006/relationships/image" Target="../media/image58.wmf"/><Relationship Id="rId4" Type="http://schemas.openxmlformats.org/officeDocument/2006/relationships/image" Target="../media/image57.wmf"/></Relationships>
</file>

<file path=ppt/slides/_rels/slide36.xml.rels><?xml version="1.0" encoding="UTF-8" standalone="yes"?>
<Relationships xmlns="http://schemas.openxmlformats.org/package/2006/relationships"><Relationship Id="rId3" Type="http://schemas.openxmlformats.org/officeDocument/2006/relationships/image" Target="../media/image62.wmf"/><Relationship Id="rId2" Type="http://schemas.openxmlformats.org/officeDocument/2006/relationships/image" Target="../media/image61.wmf"/><Relationship Id="rId1" Type="http://schemas.openxmlformats.org/officeDocument/2006/relationships/slideLayout" Target="../slideLayouts/slideLayout18.xml"/></Relationships>
</file>

<file path=ppt/slides/_rels/slide37.xml.rels><?xml version="1.0" encoding="UTF-8" standalone="yes"?>
<Relationships xmlns="http://schemas.openxmlformats.org/package/2006/relationships"><Relationship Id="rId2" Type="http://schemas.openxmlformats.org/officeDocument/2006/relationships/image" Target="../media/image63.png"/><Relationship Id="rId1" Type="http://schemas.openxmlformats.org/officeDocument/2006/relationships/slideLayout" Target="../slideLayouts/slideLayout13.xml"/></Relationships>
</file>

<file path=ppt/slides/_rels/slide38.xml.rels><?xml version="1.0" encoding="UTF-8" standalone="yes"?>
<Relationships xmlns="http://schemas.openxmlformats.org/package/2006/relationships"><Relationship Id="rId2" Type="http://schemas.openxmlformats.org/officeDocument/2006/relationships/image" Target="../media/image64.png"/><Relationship Id="rId1" Type="http://schemas.openxmlformats.org/officeDocument/2006/relationships/slideLayout" Target="../slideLayouts/slideLayout18.xml"/></Relationships>
</file>

<file path=ppt/slides/_rels/slide39.xml.rels><?xml version="1.0" encoding="UTF-8" standalone="yes"?>
<Relationships xmlns="http://schemas.openxmlformats.org/package/2006/relationships"><Relationship Id="rId3" Type="http://schemas.openxmlformats.org/officeDocument/2006/relationships/image" Target="../media/image62.wmf"/><Relationship Id="rId2" Type="http://schemas.openxmlformats.org/officeDocument/2006/relationships/image" Target="../media/image61.wmf"/><Relationship Id="rId1" Type="http://schemas.openxmlformats.org/officeDocument/2006/relationships/slideLayout" Target="../slideLayouts/slideLayout18.xml"/><Relationship Id="rId4" Type="http://schemas.openxmlformats.org/officeDocument/2006/relationships/image" Target="../media/image65.png"/></Relationships>
</file>

<file path=ppt/slides/_rels/slide40.xml.rels><?xml version="1.0" encoding="UTF-8" standalone="yes"?>
<Relationships xmlns="http://schemas.openxmlformats.org/package/2006/relationships"><Relationship Id="rId3" Type="http://schemas.openxmlformats.org/officeDocument/2006/relationships/image" Target="../media/image62.wmf"/><Relationship Id="rId2" Type="http://schemas.openxmlformats.org/officeDocument/2006/relationships/image" Target="../media/image61.wmf"/><Relationship Id="rId1" Type="http://schemas.openxmlformats.org/officeDocument/2006/relationships/slideLayout" Target="../slideLayouts/slideLayout18.xml"/><Relationship Id="rId5" Type="http://schemas.openxmlformats.org/officeDocument/2006/relationships/image" Target="../media/image66.png"/><Relationship Id="rId4" Type="http://schemas.openxmlformats.org/officeDocument/2006/relationships/image" Target="../media/image65.png"/></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145.xml"/></Relationships>
</file>

<file path=ppt/slides/_rels/slide42.xml.rels><?xml version="1.0" encoding="UTF-8" standalone="yes"?>
<Relationships xmlns="http://schemas.openxmlformats.org/package/2006/relationships"><Relationship Id="rId2" Type="http://schemas.openxmlformats.org/officeDocument/2006/relationships/image" Target="../media/image67.emf"/><Relationship Id="rId1" Type="http://schemas.openxmlformats.org/officeDocument/2006/relationships/slideLayout" Target="../slideLayouts/slideLayout145.xml"/></Relationships>
</file>

<file path=ppt/slides/_rels/slide43.xml.rels><?xml version="1.0" encoding="UTF-8" standalone="yes"?>
<Relationships xmlns="http://schemas.openxmlformats.org/package/2006/relationships"><Relationship Id="rId2" Type="http://schemas.openxmlformats.org/officeDocument/2006/relationships/image" Target="../media/image67.emf"/><Relationship Id="rId1" Type="http://schemas.openxmlformats.org/officeDocument/2006/relationships/slideLayout" Target="../slideLayouts/slideLayout145.xml"/></Relationships>
</file>

<file path=ppt/slides/_rels/slide44.xml.rels><?xml version="1.0" encoding="UTF-8" standalone="yes"?>
<Relationships xmlns="http://schemas.openxmlformats.org/package/2006/relationships"><Relationship Id="rId3" Type="http://schemas.openxmlformats.org/officeDocument/2006/relationships/image" Target="../media/image67.emf"/><Relationship Id="rId2" Type="http://schemas.openxmlformats.org/officeDocument/2006/relationships/notesSlide" Target="../notesSlides/notesSlide25.xml"/><Relationship Id="rId1" Type="http://schemas.openxmlformats.org/officeDocument/2006/relationships/slideLayout" Target="../slideLayouts/slideLayout145.xml"/></Relationships>
</file>

<file path=ppt/slides/_rels/slide45.xml.rels><?xml version="1.0" encoding="UTF-8" standalone="yes"?>
<Relationships xmlns="http://schemas.openxmlformats.org/package/2006/relationships"><Relationship Id="rId2" Type="http://schemas.openxmlformats.org/officeDocument/2006/relationships/image" Target="../media/image68.emf"/><Relationship Id="rId1" Type="http://schemas.openxmlformats.org/officeDocument/2006/relationships/slideLayout" Target="../slideLayouts/slideLayout145.xml"/></Relationships>
</file>

<file path=ppt/slides/_rels/slide46.xml.rels><?xml version="1.0" encoding="UTF-8" standalone="yes"?>
<Relationships xmlns="http://schemas.openxmlformats.org/package/2006/relationships"><Relationship Id="rId2" Type="http://schemas.openxmlformats.org/officeDocument/2006/relationships/image" Target="../media/image67.emf"/><Relationship Id="rId1" Type="http://schemas.openxmlformats.org/officeDocument/2006/relationships/slideLayout" Target="../slideLayouts/slideLayout145.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16386" name="Text Box 2"/>
          <p:cNvSpPr txBox="1">
            <a:spLocks noChangeArrowheads="1"/>
          </p:cNvSpPr>
          <p:nvPr/>
        </p:nvSpPr>
        <p:spPr bwMode="auto">
          <a:xfrm>
            <a:off x="1852645" y="1447800"/>
            <a:ext cx="5508559" cy="1323439"/>
          </a:xfrm>
          <a:prstGeom prst="rect">
            <a:avLst/>
          </a:prstGeom>
          <a:noFill/>
          <a:ln w="9525">
            <a:noFill/>
            <a:miter lim="800000"/>
            <a:headEnd/>
            <a:tailEnd/>
          </a:ln>
        </p:spPr>
        <p:txBody>
          <a:bodyPr wrap="none">
            <a:spAutoFit/>
          </a:bodyPr>
          <a:lstStyle/>
          <a:p>
            <a:pPr algn="ctr"/>
            <a:r>
              <a:rPr lang="en-US" sz="4000" dirty="0" smtClean="0">
                <a:solidFill>
                  <a:srgbClr val="FFFF99"/>
                </a:solidFill>
              </a:rPr>
              <a:t>Linear Network Theory </a:t>
            </a:r>
          </a:p>
          <a:p>
            <a:pPr algn="ctr"/>
            <a:r>
              <a:rPr lang="en-US" sz="4000" dirty="0" smtClean="0">
                <a:solidFill>
                  <a:srgbClr val="FFFF99"/>
                </a:solidFill>
              </a:rPr>
              <a:t>and Sloppy Models</a:t>
            </a:r>
            <a:endParaRPr lang="en-US" sz="4000" dirty="0">
              <a:solidFill>
                <a:srgbClr val="FFFF99"/>
              </a:solidFill>
            </a:endParaRPr>
          </a:p>
        </p:txBody>
      </p:sp>
      <p:sp>
        <p:nvSpPr>
          <p:cNvPr id="3" name="TextBox 2"/>
          <p:cNvSpPr txBox="1"/>
          <p:nvPr/>
        </p:nvSpPr>
        <p:spPr>
          <a:xfrm>
            <a:off x="2667000" y="4267200"/>
            <a:ext cx="3523722" cy="1569660"/>
          </a:xfrm>
          <a:prstGeom prst="rect">
            <a:avLst/>
          </a:prstGeom>
          <a:noFill/>
        </p:spPr>
        <p:txBody>
          <a:bodyPr wrap="none" rtlCol="0">
            <a:spAutoFit/>
          </a:bodyPr>
          <a:lstStyle/>
          <a:p>
            <a:pPr algn="ctr"/>
            <a:r>
              <a:rPr lang="en-US" dirty="0" smtClean="0">
                <a:solidFill>
                  <a:schemeClr val="bg1"/>
                </a:solidFill>
              </a:rPr>
              <a:t>Mark Goldman</a:t>
            </a:r>
          </a:p>
          <a:p>
            <a:pPr algn="ctr"/>
            <a:r>
              <a:rPr lang="en-US" dirty="0" smtClean="0">
                <a:solidFill>
                  <a:schemeClr val="bg1"/>
                </a:solidFill>
              </a:rPr>
              <a:t>Center for Neuroscience</a:t>
            </a:r>
          </a:p>
          <a:p>
            <a:pPr algn="ctr"/>
            <a:r>
              <a:rPr lang="en-US" dirty="0" smtClean="0">
                <a:solidFill>
                  <a:schemeClr val="bg1"/>
                </a:solidFill>
              </a:rPr>
              <a:t>UC Davis</a:t>
            </a:r>
          </a:p>
          <a:p>
            <a:pPr algn="ctr"/>
            <a:endParaRPr lang="en-US" dirty="0">
              <a:solidFill>
                <a:schemeClr val="bg1"/>
              </a:solidFill>
            </a:endParaRPr>
          </a:p>
        </p:txBody>
      </p:sp>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410" name="Text Box 2"/>
          <p:cNvSpPr txBox="1">
            <a:spLocks noChangeArrowheads="1"/>
          </p:cNvSpPr>
          <p:nvPr/>
        </p:nvSpPr>
        <p:spPr bwMode="auto">
          <a:xfrm>
            <a:off x="762000" y="152400"/>
            <a:ext cx="7315200" cy="707886"/>
          </a:xfrm>
          <a:prstGeom prst="rect">
            <a:avLst/>
          </a:prstGeom>
          <a:noFill/>
          <a:ln w="9525">
            <a:noFill/>
            <a:miter lim="800000"/>
            <a:headEnd/>
            <a:tailEnd/>
          </a:ln>
        </p:spPr>
        <p:txBody>
          <a:bodyPr wrap="square">
            <a:spAutoFit/>
          </a:bodyPr>
          <a:lstStyle/>
          <a:p>
            <a:pPr algn="ctr" eaLnBrk="0" hangingPunct="0">
              <a:spcBef>
                <a:spcPct val="50000"/>
              </a:spcBef>
            </a:pPr>
            <a:r>
              <a:rPr lang="en-US" sz="4000" dirty="0" smtClean="0">
                <a:solidFill>
                  <a:srgbClr val="FFFF99"/>
                </a:solidFill>
              </a:rPr>
              <a:t>Outline</a:t>
            </a:r>
            <a:endParaRPr lang="en-US" sz="4000" dirty="0">
              <a:solidFill>
                <a:srgbClr val="FFFF99"/>
              </a:solidFill>
            </a:endParaRPr>
          </a:p>
        </p:txBody>
      </p:sp>
      <p:sp>
        <p:nvSpPr>
          <p:cNvPr id="17411" name="Text Box 3"/>
          <p:cNvSpPr txBox="1">
            <a:spLocks noChangeArrowheads="1"/>
          </p:cNvSpPr>
          <p:nvPr/>
        </p:nvSpPr>
        <p:spPr bwMode="auto">
          <a:xfrm>
            <a:off x="990600" y="1676400"/>
            <a:ext cx="7391400" cy="1938992"/>
          </a:xfrm>
          <a:prstGeom prst="rect">
            <a:avLst/>
          </a:prstGeom>
          <a:noFill/>
          <a:ln w="9525">
            <a:noFill/>
            <a:miter lim="800000"/>
            <a:headEnd/>
            <a:tailEnd/>
          </a:ln>
        </p:spPr>
        <p:txBody>
          <a:bodyPr wrap="square">
            <a:spAutoFit/>
          </a:bodyPr>
          <a:lstStyle/>
          <a:p>
            <a:pPr marL="457200" indent="-457200" eaLnBrk="0" hangingPunct="0">
              <a:spcBef>
                <a:spcPct val="50000"/>
              </a:spcBef>
              <a:buFontTx/>
              <a:buAutoNum type="arabicPeriod"/>
            </a:pPr>
            <a:r>
              <a:rPr lang="en-US" dirty="0" smtClean="0">
                <a:solidFill>
                  <a:schemeClr val="bg1"/>
                </a:solidFill>
              </a:rPr>
              <a:t>Linear </a:t>
            </a:r>
            <a:r>
              <a:rPr lang="en-US" dirty="0">
                <a:solidFill>
                  <a:schemeClr val="bg1"/>
                </a:solidFill>
              </a:rPr>
              <a:t>network </a:t>
            </a:r>
            <a:r>
              <a:rPr lang="en-US" dirty="0" smtClean="0">
                <a:solidFill>
                  <a:schemeClr val="bg1"/>
                </a:solidFill>
              </a:rPr>
              <a:t>theory essentials</a:t>
            </a:r>
          </a:p>
          <a:p>
            <a:pPr marL="457200" indent="-457200" eaLnBrk="0" hangingPunct="0">
              <a:spcBef>
                <a:spcPct val="50000"/>
              </a:spcBef>
              <a:buFontTx/>
              <a:buAutoNum type="arabicPeriod"/>
            </a:pPr>
            <a:r>
              <a:rPr lang="en-US" dirty="0" smtClean="0">
                <a:solidFill>
                  <a:schemeClr val="bg1"/>
                </a:solidFill>
              </a:rPr>
              <a:t>Nonlinear networks</a:t>
            </a:r>
          </a:p>
          <a:p>
            <a:pPr marL="457200" indent="-457200" eaLnBrk="0" hangingPunct="0">
              <a:spcBef>
                <a:spcPct val="50000"/>
              </a:spcBef>
              <a:buFontTx/>
              <a:buAutoNum type="arabicPeriod"/>
            </a:pPr>
            <a:r>
              <a:rPr lang="en-US" dirty="0">
                <a:solidFill>
                  <a:schemeClr val="bg1"/>
                </a:solidFill>
              </a:rPr>
              <a:t>F</a:t>
            </a:r>
            <a:r>
              <a:rPr lang="en-US" dirty="0" smtClean="0">
                <a:solidFill>
                  <a:schemeClr val="bg1"/>
                </a:solidFill>
              </a:rPr>
              <a:t>itting network models and the “sloppy models” problem</a:t>
            </a:r>
          </a:p>
        </p:txBody>
      </p:sp>
    </p:spTree>
  </p:cSld>
  <p:clrMapOvr>
    <a:masterClrMapping/>
  </p:clrMapOvr>
  <p:transition advClick="0"/>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6" name="Text Box 2"/>
          <p:cNvSpPr txBox="1">
            <a:spLocks noChangeArrowheads="1"/>
          </p:cNvSpPr>
          <p:nvPr/>
        </p:nvSpPr>
        <p:spPr bwMode="auto">
          <a:xfrm>
            <a:off x="685800" y="1211759"/>
            <a:ext cx="7218643" cy="769441"/>
          </a:xfrm>
          <a:prstGeom prst="rect">
            <a:avLst/>
          </a:prstGeom>
          <a:noFill/>
          <a:ln w="9525">
            <a:noFill/>
            <a:miter lim="800000"/>
            <a:headEnd/>
            <a:tailEnd/>
          </a:ln>
        </p:spPr>
        <p:txBody>
          <a:bodyPr wrap="none">
            <a:spAutoFit/>
          </a:bodyPr>
          <a:lstStyle/>
          <a:p>
            <a:pPr>
              <a:buFont typeface="Wingdings" pitchFamily="2" charset="2"/>
              <a:buChar char="v"/>
            </a:pPr>
            <a:r>
              <a:rPr lang="en-US" sz="2200" dirty="0">
                <a:solidFill>
                  <a:srgbClr val="FFFFFF"/>
                </a:solidFill>
              </a:rPr>
              <a:t> </a:t>
            </a:r>
            <a:r>
              <a:rPr lang="en-US" sz="2200" dirty="0" smtClean="0">
                <a:solidFill>
                  <a:srgbClr val="FFFFFF"/>
                </a:solidFill>
              </a:rPr>
              <a:t>In many memory &amp; decision-making circuits, neurons </a:t>
            </a:r>
          </a:p>
          <a:p>
            <a:r>
              <a:rPr lang="en-US" sz="2200" dirty="0" smtClean="0">
                <a:solidFill>
                  <a:srgbClr val="FFFFFF"/>
                </a:solidFill>
              </a:rPr>
              <a:t>    accumulate and/or maintain signals for ~1-10 seconds</a:t>
            </a:r>
            <a:endParaRPr lang="en-US" sz="2200" dirty="0">
              <a:solidFill>
                <a:srgbClr val="FFFFFF"/>
              </a:solidFill>
            </a:endParaRPr>
          </a:p>
        </p:txBody>
      </p:sp>
      <p:sp>
        <p:nvSpPr>
          <p:cNvPr id="11267" name="Text Box 3"/>
          <p:cNvSpPr txBox="1">
            <a:spLocks noChangeArrowheads="1"/>
          </p:cNvSpPr>
          <p:nvPr/>
        </p:nvSpPr>
        <p:spPr bwMode="auto">
          <a:xfrm>
            <a:off x="690586" y="0"/>
            <a:ext cx="7843814" cy="1015663"/>
          </a:xfrm>
          <a:prstGeom prst="rect">
            <a:avLst/>
          </a:prstGeom>
          <a:noFill/>
          <a:ln w="9525">
            <a:noFill/>
            <a:miter lim="800000"/>
            <a:headEnd/>
            <a:tailEnd/>
          </a:ln>
        </p:spPr>
        <p:txBody>
          <a:bodyPr wrap="none">
            <a:spAutoFit/>
          </a:bodyPr>
          <a:lstStyle/>
          <a:p>
            <a:r>
              <a:rPr lang="en-US" sz="3000" i="1" dirty="0">
                <a:solidFill>
                  <a:srgbClr val="FFFF99"/>
                </a:solidFill>
              </a:rPr>
              <a:t>Issue</a:t>
            </a:r>
            <a:r>
              <a:rPr lang="en-US" sz="3000" dirty="0">
                <a:solidFill>
                  <a:srgbClr val="FFFF99"/>
                </a:solidFill>
              </a:rPr>
              <a:t>:  How do neurons </a:t>
            </a:r>
            <a:r>
              <a:rPr lang="en-US" sz="3000" dirty="0" smtClean="0">
                <a:solidFill>
                  <a:srgbClr val="FFFF99"/>
                </a:solidFill>
              </a:rPr>
              <a:t>accumulate &amp; store </a:t>
            </a:r>
          </a:p>
          <a:p>
            <a:r>
              <a:rPr lang="en-US" sz="3000" dirty="0" smtClean="0">
                <a:solidFill>
                  <a:srgbClr val="FFFF99"/>
                </a:solidFill>
              </a:rPr>
              <a:t>		signals in working memory? </a:t>
            </a:r>
            <a:endParaRPr lang="en-US" sz="3000" dirty="0">
              <a:solidFill>
                <a:srgbClr val="FFFF99"/>
              </a:solidFill>
            </a:endParaRPr>
          </a:p>
        </p:txBody>
      </p:sp>
      <p:sp>
        <p:nvSpPr>
          <p:cNvPr id="11301" name="Line 5"/>
          <p:cNvSpPr>
            <a:spLocks noChangeShapeType="1"/>
          </p:cNvSpPr>
          <p:nvPr/>
        </p:nvSpPr>
        <p:spPr bwMode="auto">
          <a:xfrm>
            <a:off x="3127375" y="2652713"/>
            <a:ext cx="1096464" cy="0"/>
          </a:xfrm>
          <a:prstGeom prst="line">
            <a:avLst/>
          </a:prstGeom>
          <a:noFill/>
          <a:ln w="25400">
            <a:solidFill>
              <a:srgbClr val="FFFF00"/>
            </a:solidFill>
            <a:round/>
            <a:headEnd/>
            <a:tailEnd/>
          </a:ln>
        </p:spPr>
        <p:txBody>
          <a:bodyPr/>
          <a:lstStyle/>
          <a:p>
            <a:endParaRPr lang="en-US" sz="1800">
              <a:solidFill>
                <a:srgbClr val="000000"/>
              </a:solidFill>
            </a:endParaRPr>
          </a:p>
        </p:txBody>
      </p:sp>
      <p:sp>
        <p:nvSpPr>
          <p:cNvPr id="11302" name="Line 6"/>
          <p:cNvSpPr>
            <a:spLocks noChangeShapeType="1"/>
          </p:cNvSpPr>
          <p:nvPr/>
        </p:nvSpPr>
        <p:spPr bwMode="auto">
          <a:xfrm flipV="1">
            <a:off x="4223839" y="2133600"/>
            <a:ext cx="0" cy="519113"/>
          </a:xfrm>
          <a:prstGeom prst="line">
            <a:avLst/>
          </a:prstGeom>
          <a:noFill/>
          <a:ln w="25400">
            <a:solidFill>
              <a:srgbClr val="FFFF00"/>
            </a:solidFill>
            <a:round/>
            <a:headEnd/>
            <a:tailEnd/>
          </a:ln>
        </p:spPr>
        <p:txBody>
          <a:bodyPr/>
          <a:lstStyle/>
          <a:p>
            <a:endParaRPr lang="en-US" sz="1800">
              <a:solidFill>
                <a:srgbClr val="000000"/>
              </a:solidFill>
            </a:endParaRPr>
          </a:p>
        </p:txBody>
      </p:sp>
      <p:sp>
        <p:nvSpPr>
          <p:cNvPr id="11303" name="Line 7"/>
          <p:cNvSpPr>
            <a:spLocks noChangeShapeType="1"/>
          </p:cNvSpPr>
          <p:nvPr/>
        </p:nvSpPr>
        <p:spPr bwMode="auto">
          <a:xfrm flipV="1">
            <a:off x="4233991" y="2133600"/>
            <a:ext cx="1252409" cy="0"/>
          </a:xfrm>
          <a:prstGeom prst="line">
            <a:avLst/>
          </a:prstGeom>
          <a:noFill/>
          <a:ln w="25400">
            <a:solidFill>
              <a:srgbClr val="FFFF00"/>
            </a:solidFill>
            <a:round/>
            <a:headEnd/>
            <a:tailEnd/>
          </a:ln>
        </p:spPr>
        <p:txBody>
          <a:bodyPr/>
          <a:lstStyle/>
          <a:p>
            <a:endParaRPr lang="en-US" sz="1800">
              <a:solidFill>
                <a:srgbClr val="000000"/>
              </a:solidFill>
            </a:endParaRPr>
          </a:p>
        </p:txBody>
      </p:sp>
      <p:sp>
        <p:nvSpPr>
          <p:cNvPr id="11304" name="Line 8"/>
          <p:cNvSpPr>
            <a:spLocks noChangeShapeType="1"/>
          </p:cNvSpPr>
          <p:nvPr/>
        </p:nvSpPr>
        <p:spPr bwMode="auto">
          <a:xfrm>
            <a:off x="5486400" y="2133600"/>
            <a:ext cx="0" cy="519113"/>
          </a:xfrm>
          <a:prstGeom prst="line">
            <a:avLst/>
          </a:prstGeom>
          <a:noFill/>
          <a:ln w="25400">
            <a:solidFill>
              <a:srgbClr val="FFFF00"/>
            </a:solidFill>
            <a:round/>
            <a:headEnd/>
            <a:tailEnd/>
          </a:ln>
        </p:spPr>
        <p:txBody>
          <a:bodyPr/>
          <a:lstStyle/>
          <a:p>
            <a:endParaRPr lang="en-US" sz="1800">
              <a:solidFill>
                <a:srgbClr val="000000"/>
              </a:solidFill>
            </a:endParaRPr>
          </a:p>
        </p:txBody>
      </p:sp>
      <p:sp>
        <p:nvSpPr>
          <p:cNvPr id="11305" name="Line 9"/>
          <p:cNvSpPr>
            <a:spLocks noChangeShapeType="1"/>
          </p:cNvSpPr>
          <p:nvPr/>
        </p:nvSpPr>
        <p:spPr bwMode="auto">
          <a:xfrm>
            <a:off x="5485560" y="2649301"/>
            <a:ext cx="2944208" cy="0"/>
          </a:xfrm>
          <a:prstGeom prst="line">
            <a:avLst/>
          </a:prstGeom>
          <a:noFill/>
          <a:ln w="25400">
            <a:solidFill>
              <a:srgbClr val="FFFF00"/>
            </a:solidFill>
            <a:round/>
            <a:headEnd/>
            <a:tailEnd/>
          </a:ln>
        </p:spPr>
        <p:txBody>
          <a:bodyPr/>
          <a:lstStyle/>
          <a:p>
            <a:endParaRPr lang="en-US" sz="1800">
              <a:solidFill>
                <a:srgbClr val="000000"/>
              </a:solidFill>
            </a:endParaRPr>
          </a:p>
        </p:txBody>
      </p:sp>
      <p:sp>
        <p:nvSpPr>
          <p:cNvPr id="11269" name="Text Box 10"/>
          <p:cNvSpPr txBox="1">
            <a:spLocks noChangeArrowheads="1"/>
          </p:cNvSpPr>
          <p:nvPr/>
        </p:nvSpPr>
        <p:spPr bwMode="auto">
          <a:xfrm>
            <a:off x="1968500" y="2246313"/>
            <a:ext cx="1022350" cy="366712"/>
          </a:xfrm>
          <a:prstGeom prst="rect">
            <a:avLst/>
          </a:prstGeom>
          <a:noFill/>
          <a:ln w="9525">
            <a:noFill/>
            <a:miter lim="800000"/>
            <a:headEnd/>
            <a:tailEnd/>
          </a:ln>
        </p:spPr>
        <p:txBody>
          <a:bodyPr wrap="none">
            <a:spAutoFit/>
          </a:bodyPr>
          <a:lstStyle/>
          <a:p>
            <a:r>
              <a:rPr lang="en-US" sz="1800">
                <a:solidFill>
                  <a:srgbClr val="FFFF00"/>
                </a:solidFill>
              </a:rPr>
              <a:t>stimulus</a:t>
            </a:r>
          </a:p>
        </p:txBody>
      </p:sp>
      <p:sp>
        <p:nvSpPr>
          <p:cNvPr id="11270" name="Line 11"/>
          <p:cNvSpPr>
            <a:spLocks noChangeShapeType="1"/>
          </p:cNvSpPr>
          <p:nvPr/>
        </p:nvSpPr>
        <p:spPr bwMode="auto">
          <a:xfrm>
            <a:off x="3155950" y="3381375"/>
            <a:ext cx="1119188" cy="0"/>
          </a:xfrm>
          <a:prstGeom prst="line">
            <a:avLst/>
          </a:prstGeom>
          <a:noFill/>
          <a:ln w="25400">
            <a:solidFill>
              <a:srgbClr val="00FF00"/>
            </a:solidFill>
            <a:round/>
            <a:headEnd/>
            <a:tailEnd/>
          </a:ln>
        </p:spPr>
        <p:txBody>
          <a:bodyPr/>
          <a:lstStyle/>
          <a:p>
            <a:endParaRPr lang="en-US" sz="1800">
              <a:solidFill>
                <a:srgbClr val="000000"/>
              </a:solidFill>
            </a:endParaRPr>
          </a:p>
        </p:txBody>
      </p:sp>
      <p:sp>
        <p:nvSpPr>
          <p:cNvPr id="11271" name="Line 12"/>
          <p:cNvSpPr>
            <a:spLocks noChangeShapeType="1"/>
          </p:cNvSpPr>
          <p:nvPr/>
        </p:nvSpPr>
        <p:spPr bwMode="auto">
          <a:xfrm flipV="1">
            <a:off x="4275138" y="2971799"/>
            <a:ext cx="1211262" cy="409574"/>
          </a:xfrm>
          <a:prstGeom prst="line">
            <a:avLst/>
          </a:prstGeom>
          <a:noFill/>
          <a:ln w="25400">
            <a:solidFill>
              <a:srgbClr val="00FF00"/>
            </a:solidFill>
            <a:round/>
            <a:headEnd/>
            <a:tailEnd/>
          </a:ln>
        </p:spPr>
        <p:txBody>
          <a:bodyPr/>
          <a:lstStyle/>
          <a:p>
            <a:endParaRPr lang="en-US" sz="1800">
              <a:solidFill>
                <a:srgbClr val="000000"/>
              </a:solidFill>
            </a:endParaRPr>
          </a:p>
        </p:txBody>
      </p:sp>
      <p:sp>
        <p:nvSpPr>
          <p:cNvPr id="11272" name="Line 13"/>
          <p:cNvSpPr>
            <a:spLocks noChangeShapeType="1"/>
          </p:cNvSpPr>
          <p:nvPr/>
        </p:nvSpPr>
        <p:spPr bwMode="auto">
          <a:xfrm flipV="1">
            <a:off x="5486400" y="2971800"/>
            <a:ext cx="2971800" cy="0"/>
          </a:xfrm>
          <a:prstGeom prst="line">
            <a:avLst/>
          </a:prstGeom>
          <a:noFill/>
          <a:ln w="25400">
            <a:solidFill>
              <a:srgbClr val="00FF00"/>
            </a:solidFill>
            <a:round/>
            <a:headEnd/>
            <a:tailEnd/>
          </a:ln>
        </p:spPr>
        <p:txBody>
          <a:bodyPr/>
          <a:lstStyle/>
          <a:p>
            <a:endParaRPr lang="en-US" sz="1800">
              <a:solidFill>
                <a:srgbClr val="000000"/>
              </a:solidFill>
            </a:endParaRPr>
          </a:p>
        </p:txBody>
      </p:sp>
      <p:sp>
        <p:nvSpPr>
          <p:cNvPr id="11273" name="Text Box 14"/>
          <p:cNvSpPr txBox="1">
            <a:spLocks noChangeArrowheads="1"/>
          </p:cNvSpPr>
          <p:nvPr/>
        </p:nvSpPr>
        <p:spPr bwMode="auto">
          <a:xfrm>
            <a:off x="1560513" y="2894013"/>
            <a:ext cx="1851025" cy="646112"/>
          </a:xfrm>
          <a:prstGeom prst="rect">
            <a:avLst/>
          </a:prstGeom>
          <a:noFill/>
          <a:ln w="9525">
            <a:noFill/>
            <a:miter lim="800000"/>
            <a:headEnd/>
            <a:tailEnd/>
          </a:ln>
        </p:spPr>
        <p:txBody>
          <a:bodyPr wrap="none">
            <a:spAutoFit/>
          </a:bodyPr>
          <a:lstStyle/>
          <a:p>
            <a:pPr algn="ctr"/>
            <a:r>
              <a:rPr lang="en-US" sz="1800" dirty="0">
                <a:solidFill>
                  <a:srgbClr val="00FF00"/>
                </a:solidFill>
              </a:rPr>
              <a:t>neuronal activity</a:t>
            </a:r>
          </a:p>
          <a:p>
            <a:pPr algn="ctr"/>
            <a:r>
              <a:rPr lang="en-US" sz="1800" dirty="0">
                <a:solidFill>
                  <a:srgbClr val="00FF00"/>
                </a:solidFill>
              </a:rPr>
              <a:t>(firing </a:t>
            </a:r>
            <a:r>
              <a:rPr lang="en-US" sz="1800" dirty="0" smtClean="0">
                <a:solidFill>
                  <a:srgbClr val="00FF00"/>
                </a:solidFill>
              </a:rPr>
              <a:t>rates)</a:t>
            </a:r>
            <a:endParaRPr lang="en-US" sz="1800" dirty="0">
              <a:solidFill>
                <a:srgbClr val="00FF00"/>
              </a:solidFill>
            </a:endParaRPr>
          </a:p>
        </p:txBody>
      </p:sp>
      <p:sp>
        <p:nvSpPr>
          <p:cNvPr id="11274" name="Text Box 15"/>
          <p:cNvSpPr txBox="1">
            <a:spLocks noChangeArrowheads="1"/>
          </p:cNvSpPr>
          <p:nvPr/>
        </p:nvSpPr>
        <p:spPr bwMode="auto">
          <a:xfrm>
            <a:off x="6007100" y="3365500"/>
            <a:ext cx="615950" cy="366713"/>
          </a:xfrm>
          <a:prstGeom prst="rect">
            <a:avLst/>
          </a:prstGeom>
          <a:noFill/>
          <a:ln w="9525">
            <a:noFill/>
            <a:miter lim="800000"/>
            <a:headEnd/>
            <a:tailEnd/>
          </a:ln>
        </p:spPr>
        <p:txBody>
          <a:bodyPr wrap="none">
            <a:spAutoFit/>
          </a:bodyPr>
          <a:lstStyle/>
          <a:p>
            <a:r>
              <a:rPr lang="en-US" sz="1800">
                <a:solidFill>
                  <a:srgbClr val="FFFFFF"/>
                </a:solidFill>
              </a:rPr>
              <a:t>time</a:t>
            </a:r>
          </a:p>
        </p:txBody>
      </p:sp>
      <p:sp>
        <p:nvSpPr>
          <p:cNvPr id="11275" name="Line 16"/>
          <p:cNvSpPr>
            <a:spLocks noChangeShapeType="1"/>
          </p:cNvSpPr>
          <p:nvPr/>
        </p:nvSpPr>
        <p:spPr bwMode="auto">
          <a:xfrm>
            <a:off x="6616700" y="3570288"/>
            <a:ext cx="457200" cy="0"/>
          </a:xfrm>
          <a:prstGeom prst="line">
            <a:avLst/>
          </a:prstGeom>
          <a:noFill/>
          <a:ln w="9525">
            <a:solidFill>
              <a:schemeClr val="bg1"/>
            </a:solidFill>
            <a:round/>
            <a:headEnd/>
            <a:tailEnd type="triangle" w="med" len="med"/>
          </a:ln>
        </p:spPr>
        <p:txBody>
          <a:bodyPr/>
          <a:lstStyle/>
          <a:p>
            <a:endParaRPr lang="en-US" sz="1800">
              <a:solidFill>
                <a:srgbClr val="000000"/>
              </a:solidFill>
            </a:endParaRPr>
          </a:p>
        </p:txBody>
      </p:sp>
      <p:sp>
        <p:nvSpPr>
          <p:cNvPr id="42" name="TextBox 41"/>
          <p:cNvSpPr txBox="1"/>
          <p:nvPr/>
        </p:nvSpPr>
        <p:spPr>
          <a:xfrm rot="20578046">
            <a:off x="4005376" y="2877072"/>
            <a:ext cx="1544012" cy="369332"/>
          </a:xfrm>
          <a:prstGeom prst="rect">
            <a:avLst/>
          </a:prstGeom>
          <a:noFill/>
        </p:spPr>
        <p:txBody>
          <a:bodyPr wrap="none" rtlCol="0">
            <a:spAutoFit/>
          </a:bodyPr>
          <a:lstStyle/>
          <a:p>
            <a:r>
              <a:rPr lang="en-US" sz="1800" dirty="0" smtClean="0">
                <a:solidFill>
                  <a:srgbClr val="FFFFFF"/>
                </a:solidFill>
              </a:rPr>
              <a:t>accumulation</a:t>
            </a:r>
            <a:endParaRPr lang="en-US" sz="1800" dirty="0">
              <a:solidFill>
                <a:srgbClr val="FFFFFF"/>
              </a:solidFill>
            </a:endParaRPr>
          </a:p>
        </p:txBody>
      </p:sp>
      <p:sp>
        <p:nvSpPr>
          <p:cNvPr id="43" name="TextBox 42"/>
          <p:cNvSpPr txBox="1"/>
          <p:nvPr/>
        </p:nvSpPr>
        <p:spPr>
          <a:xfrm>
            <a:off x="5669513" y="2932800"/>
            <a:ext cx="2864887" cy="369332"/>
          </a:xfrm>
          <a:prstGeom prst="rect">
            <a:avLst/>
          </a:prstGeom>
          <a:noFill/>
        </p:spPr>
        <p:txBody>
          <a:bodyPr wrap="none" rtlCol="0">
            <a:spAutoFit/>
          </a:bodyPr>
          <a:lstStyle/>
          <a:p>
            <a:r>
              <a:rPr lang="en-US" sz="1800" dirty="0" smtClean="0">
                <a:solidFill>
                  <a:srgbClr val="FFFFFF"/>
                </a:solidFill>
              </a:rPr>
              <a:t>storage (working memory)</a:t>
            </a:r>
            <a:endParaRPr lang="en-US" sz="1800" dirty="0">
              <a:solidFill>
                <a:srgbClr val="FFFFFF"/>
              </a:solidFill>
            </a:endParaRPr>
          </a:p>
        </p:txBody>
      </p:sp>
      <p:grpSp>
        <p:nvGrpSpPr>
          <p:cNvPr id="2" name="Group 48"/>
          <p:cNvGrpSpPr/>
          <p:nvPr/>
        </p:nvGrpSpPr>
        <p:grpSpPr>
          <a:xfrm>
            <a:off x="520700" y="3897313"/>
            <a:ext cx="8013700" cy="2692400"/>
            <a:chOff x="520700" y="3897313"/>
            <a:chExt cx="8013700" cy="2692400"/>
          </a:xfrm>
        </p:grpSpPr>
        <p:sp>
          <p:nvSpPr>
            <p:cNvPr id="11276" name="Text Box 18"/>
            <p:cNvSpPr txBox="1">
              <a:spLocks noChangeArrowheads="1"/>
            </p:cNvSpPr>
            <p:nvPr/>
          </p:nvSpPr>
          <p:spPr bwMode="auto">
            <a:xfrm>
              <a:off x="825500" y="4279900"/>
              <a:ext cx="6345007" cy="461665"/>
            </a:xfrm>
            <a:prstGeom prst="rect">
              <a:avLst/>
            </a:prstGeom>
            <a:noFill/>
            <a:ln w="9525">
              <a:noFill/>
              <a:miter lim="800000"/>
              <a:headEnd/>
              <a:tailEnd/>
            </a:ln>
          </p:spPr>
          <p:txBody>
            <a:bodyPr wrap="none">
              <a:spAutoFit/>
            </a:bodyPr>
            <a:lstStyle/>
            <a:p>
              <a:pPr>
                <a:buFont typeface="Wingdings" pitchFamily="2" charset="2"/>
                <a:buChar char="v"/>
              </a:pPr>
              <a:r>
                <a:rPr lang="en-US" dirty="0">
                  <a:solidFill>
                    <a:srgbClr val="FFFFFF"/>
                  </a:solidFill>
                  <a:latin typeface="Times New Roman" pitchFamily="18" charset="0"/>
                </a:rPr>
                <a:t> </a:t>
              </a:r>
              <a:r>
                <a:rPr lang="en-US" sz="2200" dirty="0">
                  <a:solidFill>
                    <a:srgbClr val="FFFFFF"/>
                  </a:solidFill>
                </a:rPr>
                <a:t>Most neurons </a:t>
              </a:r>
              <a:r>
                <a:rPr lang="en-US" sz="2200" dirty="0" smtClean="0">
                  <a:solidFill>
                    <a:srgbClr val="FFFFFF"/>
                  </a:solidFill>
                </a:rPr>
                <a:t>intrinsically have brief memories</a:t>
              </a:r>
              <a:endParaRPr lang="en-US" sz="2200" dirty="0">
                <a:solidFill>
                  <a:srgbClr val="FFFFFF"/>
                </a:solidFill>
              </a:endParaRPr>
            </a:p>
          </p:txBody>
        </p:sp>
        <p:sp>
          <p:nvSpPr>
            <p:cNvPr id="11277" name="Text Box 19"/>
            <p:cNvSpPr txBox="1">
              <a:spLocks noChangeArrowheads="1"/>
            </p:cNvSpPr>
            <p:nvPr/>
          </p:nvSpPr>
          <p:spPr bwMode="auto">
            <a:xfrm>
              <a:off x="520700" y="3897313"/>
              <a:ext cx="1193800" cy="461962"/>
            </a:xfrm>
            <a:prstGeom prst="rect">
              <a:avLst/>
            </a:prstGeom>
            <a:noFill/>
            <a:ln w="9525">
              <a:noFill/>
              <a:miter lim="800000"/>
              <a:headEnd/>
              <a:tailEnd/>
            </a:ln>
          </p:spPr>
          <p:txBody>
            <a:bodyPr wrap="none">
              <a:spAutoFit/>
            </a:bodyPr>
            <a:lstStyle/>
            <a:p>
              <a:r>
                <a:rPr lang="en-US">
                  <a:solidFill>
                    <a:srgbClr val="FFFF99"/>
                  </a:solidFill>
                </a:rPr>
                <a:t>Puzzle:</a:t>
              </a:r>
            </a:p>
          </p:txBody>
        </p:sp>
        <p:sp>
          <p:nvSpPr>
            <p:cNvPr id="11278" name="Oval 20"/>
            <p:cNvSpPr>
              <a:spLocks noChangeArrowheads="1"/>
            </p:cNvSpPr>
            <p:nvPr/>
          </p:nvSpPr>
          <p:spPr bwMode="auto">
            <a:xfrm>
              <a:off x="1663700" y="5178425"/>
              <a:ext cx="1066800" cy="1066800"/>
            </a:xfrm>
            <a:prstGeom prst="ellipse">
              <a:avLst/>
            </a:prstGeom>
            <a:solidFill>
              <a:srgbClr val="00FF00"/>
            </a:solidFill>
            <a:ln w="9525">
              <a:solidFill>
                <a:schemeClr val="tx1"/>
              </a:solidFill>
              <a:round/>
              <a:headEnd/>
              <a:tailEnd/>
            </a:ln>
          </p:spPr>
          <p:txBody>
            <a:bodyPr wrap="none" anchor="ctr"/>
            <a:lstStyle/>
            <a:p>
              <a:pPr algn="ctr"/>
              <a:endParaRPr lang="en-US" sz="1800">
                <a:solidFill>
                  <a:srgbClr val="333399"/>
                </a:solidFill>
                <a:latin typeface="Times New Roman" pitchFamily="18" charset="0"/>
              </a:endParaRPr>
            </a:p>
          </p:txBody>
        </p:sp>
        <p:grpSp>
          <p:nvGrpSpPr>
            <p:cNvPr id="3" name="Group 21"/>
            <p:cNvGrpSpPr>
              <a:grpSpLocks/>
            </p:cNvGrpSpPr>
            <p:nvPr/>
          </p:nvGrpSpPr>
          <p:grpSpPr bwMode="auto">
            <a:xfrm>
              <a:off x="749300" y="5194300"/>
              <a:ext cx="1023938" cy="525463"/>
              <a:chOff x="412" y="3341"/>
              <a:chExt cx="645" cy="331"/>
            </a:xfrm>
          </p:grpSpPr>
          <p:sp>
            <p:nvSpPr>
              <p:cNvPr id="11299" name="AutoShape 22"/>
              <p:cNvSpPr>
                <a:spLocks noChangeArrowheads="1"/>
              </p:cNvSpPr>
              <p:nvPr/>
            </p:nvSpPr>
            <p:spPr bwMode="auto">
              <a:xfrm rot="3740898">
                <a:off x="865" y="3480"/>
                <a:ext cx="192" cy="192"/>
              </a:xfrm>
              <a:prstGeom prst="rtTriangle">
                <a:avLst/>
              </a:prstGeom>
              <a:solidFill>
                <a:srgbClr val="FFFF00"/>
              </a:solidFill>
              <a:ln w="9525">
                <a:solidFill>
                  <a:srgbClr val="FFFF00"/>
                </a:solidFill>
                <a:miter lim="800000"/>
                <a:headEnd/>
                <a:tailEnd/>
              </a:ln>
            </p:spPr>
            <p:txBody>
              <a:bodyPr wrap="none" anchor="ctr"/>
              <a:lstStyle/>
              <a:p>
                <a:endParaRPr lang="en-US" sz="1800">
                  <a:solidFill>
                    <a:srgbClr val="000000"/>
                  </a:solidFill>
                </a:endParaRPr>
              </a:p>
            </p:txBody>
          </p:sp>
          <p:sp>
            <p:nvSpPr>
              <p:cNvPr id="11300" name="Line 23"/>
              <p:cNvSpPr>
                <a:spLocks noChangeShapeType="1"/>
              </p:cNvSpPr>
              <p:nvPr/>
            </p:nvSpPr>
            <p:spPr bwMode="auto">
              <a:xfrm rot="-952271" flipH="1" flipV="1">
                <a:off x="412" y="3341"/>
                <a:ext cx="405" cy="255"/>
              </a:xfrm>
              <a:prstGeom prst="line">
                <a:avLst/>
              </a:prstGeom>
              <a:noFill/>
              <a:ln w="9525">
                <a:solidFill>
                  <a:srgbClr val="FFFF00"/>
                </a:solidFill>
                <a:round/>
                <a:headEnd/>
                <a:tailEnd/>
              </a:ln>
            </p:spPr>
            <p:txBody>
              <a:bodyPr/>
              <a:lstStyle/>
              <a:p>
                <a:endParaRPr lang="en-US" sz="1800">
                  <a:solidFill>
                    <a:srgbClr val="000000"/>
                  </a:solidFill>
                </a:endParaRPr>
              </a:p>
            </p:txBody>
          </p:sp>
        </p:grpSp>
        <p:sp>
          <p:nvSpPr>
            <p:cNvPr id="11280" name="Text Box 24"/>
            <p:cNvSpPr txBox="1">
              <a:spLocks noChangeArrowheads="1"/>
            </p:cNvSpPr>
            <p:nvPr/>
          </p:nvSpPr>
          <p:spPr bwMode="auto">
            <a:xfrm>
              <a:off x="825500" y="5803900"/>
              <a:ext cx="987425" cy="396875"/>
            </a:xfrm>
            <a:prstGeom prst="rect">
              <a:avLst/>
            </a:prstGeom>
            <a:noFill/>
            <a:ln w="9525">
              <a:noFill/>
              <a:miter lim="800000"/>
              <a:headEnd/>
              <a:tailEnd/>
            </a:ln>
          </p:spPr>
          <p:txBody>
            <a:bodyPr wrap="none">
              <a:spAutoFit/>
            </a:bodyPr>
            <a:lstStyle/>
            <a:p>
              <a:r>
                <a:rPr lang="en-US" sz="1800">
                  <a:solidFill>
                    <a:srgbClr val="000000"/>
                  </a:solidFill>
                  <a:latin typeface="Times New Roman" pitchFamily="18" charset="0"/>
                </a:rPr>
                <a:t>synapse</a:t>
              </a:r>
            </a:p>
          </p:txBody>
        </p:sp>
        <p:sp>
          <p:nvSpPr>
            <p:cNvPr id="11281" name="Text Box 25"/>
            <p:cNvSpPr txBox="1">
              <a:spLocks noChangeArrowheads="1"/>
            </p:cNvSpPr>
            <p:nvPr/>
          </p:nvSpPr>
          <p:spPr bwMode="auto">
            <a:xfrm>
              <a:off x="2044700" y="5407025"/>
              <a:ext cx="241300" cy="496888"/>
            </a:xfrm>
            <a:prstGeom prst="rect">
              <a:avLst/>
            </a:prstGeom>
            <a:noFill/>
            <a:ln w="9525">
              <a:noFill/>
              <a:miter lim="800000"/>
              <a:headEnd/>
              <a:tailEnd/>
            </a:ln>
          </p:spPr>
          <p:txBody>
            <a:bodyPr wrap="none" lIns="36576" tIns="0" rIns="45720" bIns="9144">
              <a:spAutoFit/>
            </a:bodyPr>
            <a:lstStyle/>
            <a:p>
              <a:r>
                <a:rPr lang="en-US" sz="3200" b="1" i="1">
                  <a:solidFill>
                    <a:srgbClr val="000000"/>
                  </a:solidFill>
                  <a:latin typeface="Times New Roman" pitchFamily="18" charset="0"/>
                </a:rPr>
                <a:t>r</a:t>
              </a:r>
            </a:p>
          </p:txBody>
        </p:sp>
        <p:sp>
          <p:nvSpPr>
            <p:cNvPr id="11282" name="Text Box 26"/>
            <p:cNvSpPr txBox="1">
              <a:spLocks noChangeArrowheads="1"/>
            </p:cNvSpPr>
            <p:nvPr/>
          </p:nvSpPr>
          <p:spPr bwMode="auto">
            <a:xfrm>
              <a:off x="6118225" y="6096000"/>
              <a:ext cx="882650" cy="427038"/>
            </a:xfrm>
            <a:prstGeom prst="rect">
              <a:avLst/>
            </a:prstGeom>
            <a:noFill/>
            <a:ln w="9525">
              <a:noFill/>
              <a:miter lim="800000"/>
              <a:headEnd/>
              <a:tailEnd/>
            </a:ln>
          </p:spPr>
          <p:txBody>
            <a:bodyPr wrap="none">
              <a:spAutoFit/>
            </a:bodyPr>
            <a:lstStyle/>
            <a:p>
              <a:r>
                <a:rPr lang="en-US" sz="2200" i="1" dirty="0" err="1">
                  <a:solidFill>
                    <a:srgbClr val="FFFFFF"/>
                  </a:solidFill>
                  <a:latin typeface="Symbol" pitchFamily="18" charset="2"/>
                </a:rPr>
                <a:t>t</a:t>
              </a:r>
              <a:r>
                <a:rPr lang="en-US" i="1" baseline="-25000" dirty="0" err="1">
                  <a:solidFill>
                    <a:srgbClr val="FFFFFF"/>
                  </a:solidFill>
                  <a:latin typeface="Times New Roman" pitchFamily="18" charset="0"/>
                </a:rPr>
                <a:t>neuron</a:t>
              </a:r>
              <a:endParaRPr lang="en-US" i="1" baseline="-25000" dirty="0">
                <a:solidFill>
                  <a:srgbClr val="FFFFFF"/>
                </a:solidFill>
                <a:latin typeface="Times New Roman" pitchFamily="18" charset="0"/>
              </a:endParaRPr>
            </a:p>
          </p:txBody>
        </p:sp>
        <p:sp>
          <p:nvSpPr>
            <p:cNvPr id="11297" name="Arc 29"/>
            <p:cNvSpPr>
              <a:spLocks/>
            </p:cNvSpPr>
            <p:nvPr/>
          </p:nvSpPr>
          <p:spPr bwMode="auto">
            <a:xfrm flipH="1" flipV="1">
              <a:off x="6463990" y="5688013"/>
              <a:ext cx="1460810" cy="533400"/>
            </a:xfrm>
            <a:custGeom>
              <a:avLst/>
              <a:gdLst>
                <a:gd name="T0" fmla="*/ 0 w 21600"/>
                <a:gd name="T1" fmla="*/ 0 h 21600"/>
                <a:gd name="T2" fmla="*/ 26 w 21600"/>
                <a:gd name="T3" fmla="*/ 5 h 21600"/>
                <a:gd name="T4" fmla="*/ 0 w 21600"/>
                <a:gd name="T5" fmla="*/ 5 h 21600"/>
                <a:gd name="T6" fmla="*/ 0 60000 65536"/>
                <a:gd name="T7" fmla="*/ 0 60000 65536"/>
                <a:gd name="T8" fmla="*/ 0 60000 65536"/>
                <a:gd name="T9" fmla="*/ 0 w 21600"/>
                <a:gd name="T10" fmla="*/ 0 h 21600"/>
                <a:gd name="T11" fmla="*/ 21600 w 21600"/>
                <a:gd name="T12" fmla="*/ 21600 h 21600"/>
              </a:gdLst>
              <a:ahLst/>
              <a:cxnLst>
                <a:cxn ang="T6">
                  <a:pos x="T0" y="T1"/>
                </a:cxn>
                <a:cxn ang="T7">
                  <a:pos x="T2" y="T3"/>
                </a:cxn>
                <a:cxn ang="T8">
                  <a:pos x="T4" y="T5"/>
                </a:cxn>
              </a:cxnLst>
              <a:rect l="T9" t="T10" r="T11" b="T12"/>
              <a:pathLst>
                <a:path w="21600" h="21600" fill="none" extrusionOk="0">
                  <a:moveTo>
                    <a:pt x="-1" y="0"/>
                  </a:moveTo>
                  <a:cubicBezTo>
                    <a:pt x="11929" y="0"/>
                    <a:pt x="21600" y="9670"/>
                    <a:pt x="21600" y="21600"/>
                  </a:cubicBezTo>
                </a:path>
                <a:path w="21600" h="21600" stroke="0" extrusionOk="0">
                  <a:moveTo>
                    <a:pt x="-1" y="0"/>
                  </a:moveTo>
                  <a:cubicBezTo>
                    <a:pt x="11929" y="0"/>
                    <a:pt x="21600" y="9670"/>
                    <a:pt x="21600" y="21600"/>
                  </a:cubicBezTo>
                  <a:lnTo>
                    <a:pt x="0" y="21600"/>
                  </a:lnTo>
                  <a:close/>
                </a:path>
              </a:pathLst>
            </a:custGeom>
            <a:noFill/>
            <a:ln w="25400">
              <a:solidFill>
                <a:srgbClr val="00FF00"/>
              </a:solidFill>
              <a:round/>
              <a:headEnd/>
              <a:tailEnd/>
            </a:ln>
          </p:spPr>
          <p:txBody>
            <a:bodyPr wrap="none" anchor="ctr"/>
            <a:lstStyle/>
            <a:p>
              <a:endParaRPr lang="en-US" sz="1800">
                <a:solidFill>
                  <a:srgbClr val="000000"/>
                </a:solidFill>
              </a:endParaRPr>
            </a:p>
          </p:txBody>
        </p:sp>
        <p:sp>
          <p:nvSpPr>
            <p:cNvPr id="11298" name="Line 30"/>
            <p:cNvSpPr>
              <a:spLocks noChangeShapeType="1"/>
            </p:cNvSpPr>
            <p:nvPr/>
          </p:nvSpPr>
          <p:spPr bwMode="auto">
            <a:xfrm>
              <a:off x="7848600" y="6221413"/>
              <a:ext cx="685800" cy="0"/>
            </a:xfrm>
            <a:prstGeom prst="line">
              <a:avLst/>
            </a:prstGeom>
            <a:noFill/>
            <a:ln w="25400">
              <a:solidFill>
                <a:srgbClr val="00FF00"/>
              </a:solidFill>
              <a:round/>
              <a:headEnd/>
              <a:tailEnd/>
            </a:ln>
          </p:spPr>
          <p:txBody>
            <a:bodyPr/>
            <a:lstStyle/>
            <a:p>
              <a:endParaRPr lang="en-US" sz="1800">
                <a:solidFill>
                  <a:srgbClr val="000000"/>
                </a:solidFill>
              </a:endParaRPr>
            </a:p>
          </p:txBody>
        </p:sp>
        <p:sp>
          <p:nvSpPr>
            <p:cNvPr id="11285" name="Line 31"/>
            <p:cNvSpPr>
              <a:spLocks noChangeShapeType="1"/>
            </p:cNvSpPr>
            <p:nvPr/>
          </p:nvSpPr>
          <p:spPr bwMode="auto">
            <a:xfrm flipH="1">
              <a:off x="4267200" y="6211888"/>
              <a:ext cx="1119188" cy="0"/>
            </a:xfrm>
            <a:prstGeom prst="line">
              <a:avLst/>
            </a:prstGeom>
            <a:noFill/>
            <a:ln w="25400">
              <a:solidFill>
                <a:srgbClr val="00FF00"/>
              </a:solidFill>
              <a:round/>
              <a:headEnd/>
              <a:tailEnd/>
            </a:ln>
          </p:spPr>
          <p:txBody>
            <a:bodyPr/>
            <a:lstStyle/>
            <a:p>
              <a:endParaRPr lang="en-US" sz="1800">
                <a:solidFill>
                  <a:srgbClr val="000000"/>
                </a:solidFill>
              </a:endParaRPr>
            </a:p>
          </p:txBody>
        </p:sp>
        <p:sp>
          <p:nvSpPr>
            <p:cNvPr id="11286" name="Line 32"/>
            <p:cNvSpPr>
              <a:spLocks noChangeShapeType="1"/>
            </p:cNvSpPr>
            <p:nvPr/>
          </p:nvSpPr>
          <p:spPr bwMode="auto">
            <a:xfrm>
              <a:off x="6477000" y="6078538"/>
              <a:ext cx="412750" cy="0"/>
            </a:xfrm>
            <a:prstGeom prst="line">
              <a:avLst/>
            </a:prstGeom>
            <a:noFill/>
            <a:ln w="9525">
              <a:solidFill>
                <a:schemeClr val="bg1"/>
              </a:solidFill>
              <a:round/>
              <a:headEnd type="stealth" w="sm" len="med"/>
              <a:tailEnd type="stealth" w="sm" len="med"/>
            </a:ln>
          </p:spPr>
          <p:txBody>
            <a:bodyPr/>
            <a:lstStyle/>
            <a:p>
              <a:endParaRPr lang="en-US" sz="1800">
                <a:solidFill>
                  <a:srgbClr val="000000"/>
                </a:solidFill>
              </a:endParaRPr>
            </a:p>
          </p:txBody>
        </p:sp>
        <p:sp>
          <p:nvSpPr>
            <p:cNvPr id="11292" name="Line 34"/>
            <p:cNvSpPr>
              <a:spLocks noChangeShapeType="1"/>
            </p:cNvSpPr>
            <p:nvPr/>
          </p:nvSpPr>
          <p:spPr bwMode="auto">
            <a:xfrm>
              <a:off x="4270375" y="5446713"/>
              <a:ext cx="1096464" cy="0"/>
            </a:xfrm>
            <a:prstGeom prst="line">
              <a:avLst/>
            </a:prstGeom>
            <a:noFill/>
            <a:ln w="25400">
              <a:solidFill>
                <a:srgbClr val="FFFF00"/>
              </a:solidFill>
              <a:round/>
              <a:headEnd/>
              <a:tailEnd/>
            </a:ln>
          </p:spPr>
          <p:txBody>
            <a:bodyPr/>
            <a:lstStyle/>
            <a:p>
              <a:endParaRPr lang="en-US" sz="1800">
                <a:solidFill>
                  <a:srgbClr val="000000"/>
                </a:solidFill>
              </a:endParaRPr>
            </a:p>
          </p:txBody>
        </p:sp>
        <p:sp>
          <p:nvSpPr>
            <p:cNvPr id="11293" name="Line 35"/>
            <p:cNvSpPr>
              <a:spLocks noChangeShapeType="1"/>
            </p:cNvSpPr>
            <p:nvPr/>
          </p:nvSpPr>
          <p:spPr bwMode="auto">
            <a:xfrm flipV="1">
              <a:off x="5366839" y="4927600"/>
              <a:ext cx="0" cy="519113"/>
            </a:xfrm>
            <a:prstGeom prst="line">
              <a:avLst/>
            </a:prstGeom>
            <a:noFill/>
            <a:ln w="25400">
              <a:solidFill>
                <a:srgbClr val="FFFF00"/>
              </a:solidFill>
              <a:round/>
              <a:headEnd/>
              <a:tailEnd/>
            </a:ln>
          </p:spPr>
          <p:txBody>
            <a:bodyPr/>
            <a:lstStyle/>
            <a:p>
              <a:endParaRPr lang="en-US" sz="1800">
                <a:solidFill>
                  <a:srgbClr val="000000"/>
                </a:solidFill>
              </a:endParaRPr>
            </a:p>
          </p:txBody>
        </p:sp>
        <p:sp>
          <p:nvSpPr>
            <p:cNvPr id="11294" name="Line 36"/>
            <p:cNvSpPr>
              <a:spLocks noChangeShapeType="1"/>
            </p:cNvSpPr>
            <p:nvPr/>
          </p:nvSpPr>
          <p:spPr bwMode="auto">
            <a:xfrm flipV="1">
              <a:off x="5376991" y="4927600"/>
              <a:ext cx="1100009" cy="0"/>
            </a:xfrm>
            <a:prstGeom prst="line">
              <a:avLst/>
            </a:prstGeom>
            <a:noFill/>
            <a:ln w="25400">
              <a:solidFill>
                <a:srgbClr val="FFFF00"/>
              </a:solidFill>
              <a:round/>
              <a:headEnd/>
              <a:tailEnd/>
            </a:ln>
          </p:spPr>
          <p:txBody>
            <a:bodyPr/>
            <a:lstStyle/>
            <a:p>
              <a:endParaRPr lang="en-US" sz="1800">
                <a:solidFill>
                  <a:srgbClr val="000000"/>
                </a:solidFill>
              </a:endParaRPr>
            </a:p>
          </p:txBody>
        </p:sp>
        <p:sp>
          <p:nvSpPr>
            <p:cNvPr id="11295" name="Line 37"/>
            <p:cNvSpPr>
              <a:spLocks noChangeShapeType="1"/>
            </p:cNvSpPr>
            <p:nvPr/>
          </p:nvSpPr>
          <p:spPr bwMode="auto">
            <a:xfrm>
              <a:off x="6477000" y="4927600"/>
              <a:ext cx="0" cy="519113"/>
            </a:xfrm>
            <a:prstGeom prst="line">
              <a:avLst/>
            </a:prstGeom>
            <a:noFill/>
            <a:ln w="25400">
              <a:solidFill>
                <a:srgbClr val="FFFF00"/>
              </a:solidFill>
              <a:round/>
              <a:headEnd/>
              <a:tailEnd/>
            </a:ln>
          </p:spPr>
          <p:txBody>
            <a:bodyPr/>
            <a:lstStyle/>
            <a:p>
              <a:endParaRPr lang="en-US" sz="1800">
                <a:solidFill>
                  <a:srgbClr val="000000"/>
                </a:solidFill>
              </a:endParaRPr>
            </a:p>
          </p:txBody>
        </p:sp>
        <p:sp>
          <p:nvSpPr>
            <p:cNvPr id="11296" name="Line 38"/>
            <p:cNvSpPr>
              <a:spLocks noChangeShapeType="1"/>
            </p:cNvSpPr>
            <p:nvPr/>
          </p:nvSpPr>
          <p:spPr bwMode="auto">
            <a:xfrm>
              <a:off x="6477000" y="5446713"/>
              <a:ext cx="2057400" cy="0"/>
            </a:xfrm>
            <a:prstGeom prst="line">
              <a:avLst/>
            </a:prstGeom>
            <a:noFill/>
            <a:ln w="25400">
              <a:solidFill>
                <a:srgbClr val="FFFF00"/>
              </a:solidFill>
              <a:round/>
              <a:headEnd/>
              <a:tailEnd/>
            </a:ln>
          </p:spPr>
          <p:txBody>
            <a:bodyPr/>
            <a:lstStyle/>
            <a:p>
              <a:endParaRPr lang="en-US" sz="1800">
                <a:solidFill>
                  <a:srgbClr val="000000"/>
                </a:solidFill>
              </a:endParaRPr>
            </a:p>
          </p:txBody>
        </p:sp>
        <p:sp>
          <p:nvSpPr>
            <p:cNvPr id="11288" name="Text Box 39"/>
            <p:cNvSpPr txBox="1">
              <a:spLocks noChangeArrowheads="1"/>
            </p:cNvSpPr>
            <p:nvPr/>
          </p:nvSpPr>
          <p:spPr bwMode="auto">
            <a:xfrm>
              <a:off x="3009900" y="4887913"/>
              <a:ext cx="1149350" cy="641350"/>
            </a:xfrm>
            <a:prstGeom prst="rect">
              <a:avLst/>
            </a:prstGeom>
            <a:noFill/>
            <a:ln w="9525">
              <a:noFill/>
              <a:miter lim="800000"/>
              <a:headEnd/>
              <a:tailEnd/>
            </a:ln>
          </p:spPr>
          <p:txBody>
            <a:bodyPr wrap="none">
              <a:spAutoFit/>
            </a:bodyPr>
            <a:lstStyle/>
            <a:p>
              <a:pPr algn="ctr"/>
              <a:r>
                <a:rPr lang="en-US" sz="1800">
                  <a:solidFill>
                    <a:srgbClr val="000000"/>
                  </a:solidFill>
                </a:rPr>
                <a:t>  synaptic</a:t>
              </a:r>
            </a:p>
            <a:p>
              <a:pPr algn="ctr"/>
              <a:r>
                <a:rPr lang="en-US" sz="1800">
                  <a:solidFill>
                    <a:srgbClr val="000000"/>
                  </a:solidFill>
                </a:rPr>
                <a:t>  input</a:t>
              </a:r>
            </a:p>
          </p:txBody>
        </p:sp>
        <p:sp>
          <p:nvSpPr>
            <p:cNvPr id="11289" name="Text Box 40"/>
            <p:cNvSpPr txBox="1">
              <a:spLocks noChangeArrowheads="1"/>
            </p:cNvSpPr>
            <p:nvPr/>
          </p:nvSpPr>
          <p:spPr bwMode="auto">
            <a:xfrm>
              <a:off x="2838450" y="5740400"/>
              <a:ext cx="1422400" cy="369888"/>
            </a:xfrm>
            <a:prstGeom prst="rect">
              <a:avLst/>
            </a:prstGeom>
            <a:noFill/>
            <a:ln w="9525">
              <a:noFill/>
              <a:miter lim="800000"/>
              <a:headEnd/>
              <a:tailEnd/>
            </a:ln>
          </p:spPr>
          <p:txBody>
            <a:bodyPr wrap="none">
              <a:spAutoFit/>
            </a:bodyPr>
            <a:lstStyle/>
            <a:p>
              <a:pPr algn="ctr"/>
              <a:r>
                <a:rPr lang="en-US" sz="1800" dirty="0">
                  <a:solidFill>
                    <a:srgbClr val="00FF00"/>
                  </a:solidFill>
                </a:rPr>
                <a:t>  firing rate</a:t>
              </a:r>
              <a:r>
                <a:rPr lang="en-US" sz="1800" dirty="0">
                  <a:solidFill>
                    <a:srgbClr val="00FF00"/>
                  </a:solidFill>
                  <a:latin typeface="Times New Roman" pitchFamily="18" charset="0"/>
                </a:rPr>
                <a:t> </a:t>
              </a:r>
              <a:r>
                <a:rPr lang="en-US" sz="1800" i="1" dirty="0">
                  <a:solidFill>
                    <a:srgbClr val="00FF00"/>
                  </a:solidFill>
                  <a:latin typeface="Times New Roman" pitchFamily="18" charset="0"/>
                </a:rPr>
                <a:t>r</a:t>
              </a:r>
            </a:p>
          </p:txBody>
        </p:sp>
        <p:sp>
          <p:nvSpPr>
            <p:cNvPr id="11290" name="Text Box 10"/>
            <p:cNvSpPr txBox="1">
              <a:spLocks noChangeArrowheads="1"/>
            </p:cNvSpPr>
            <p:nvPr/>
          </p:nvSpPr>
          <p:spPr bwMode="auto">
            <a:xfrm>
              <a:off x="3124200" y="4953000"/>
              <a:ext cx="1608138" cy="369888"/>
            </a:xfrm>
            <a:prstGeom prst="rect">
              <a:avLst/>
            </a:prstGeom>
            <a:noFill/>
            <a:ln w="9525">
              <a:noFill/>
              <a:miter lim="800000"/>
              <a:headEnd/>
              <a:tailEnd/>
            </a:ln>
          </p:spPr>
          <p:txBody>
            <a:bodyPr wrap="none">
              <a:spAutoFit/>
            </a:bodyPr>
            <a:lstStyle/>
            <a:p>
              <a:r>
                <a:rPr lang="en-US" sz="1800">
                  <a:solidFill>
                    <a:srgbClr val="FFFF00"/>
                  </a:solidFill>
                </a:rPr>
                <a:t>Input stimulus</a:t>
              </a:r>
            </a:p>
          </p:txBody>
        </p:sp>
        <p:sp>
          <p:nvSpPr>
            <p:cNvPr id="11291" name="TextBox 41"/>
            <p:cNvSpPr txBox="1">
              <a:spLocks noChangeArrowheads="1"/>
            </p:cNvSpPr>
            <p:nvPr/>
          </p:nvSpPr>
          <p:spPr bwMode="auto">
            <a:xfrm>
              <a:off x="6845300" y="6219825"/>
              <a:ext cx="1460500" cy="369888"/>
            </a:xfrm>
            <a:prstGeom prst="rect">
              <a:avLst/>
            </a:prstGeom>
            <a:noFill/>
            <a:ln w="9525">
              <a:noFill/>
              <a:miter lim="800000"/>
              <a:headEnd/>
              <a:tailEnd/>
            </a:ln>
          </p:spPr>
          <p:txBody>
            <a:bodyPr wrap="none">
              <a:spAutoFit/>
            </a:bodyPr>
            <a:lstStyle/>
            <a:p>
              <a:r>
                <a:rPr lang="en-US" sz="1800" dirty="0">
                  <a:solidFill>
                    <a:srgbClr val="FFFFFF"/>
                  </a:solidFill>
                </a:rPr>
                <a:t>~10-100 ms</a:t>
              </a:r>
              <a:endParaRPr lang="en-US" sz="1800" dirty="0">
                <a:solidFill>
                  <a:srgbClr val="000000"/>
                </a:solidFill>
              </a:endParaRPr>
            </a:p>
          </p:txBody>
        </p:sp>
        <p:sp>
          <p:nvSpPr>
            <p:cNvPr id="46" name="Arc 29"/>
            <p:cNvSpPr>
              <a:spLocks/>
            </p:cNvSpPr>
            <p:nvPr/>
          </p:nvSpPr>
          <p:spPr bwMode="auto">
            <a:xfrm flipH="1">
              <a:off x="5387454" y="5677469"/>
              <a:ext cx="1079810" cy="528022"/>
            </a:xfrm>
            <a:custGeom>
              <a:avLst/>
              <a:gdLst>
                <a:gd name="T0" fmla="*/ 0 w 21600"/>
                <a:gd name="T1" fmla="*/ 0 h 21600"/>
                <a:gd name="T2" fmla="*/ 26 w 21600"/>
                <a:gd name="T3" fmla="*/ 5 h 21600"/>
                <a:gd name="T4" fmla="*/ 0 w 21600"/>
                <a:gd name="T5" fmla="*/ 5 h 21600"/>
                <a:gd name="T6" fmla="*/ 0 60000 65536"/>
                <a:gd name="T7" fmla="*/ 0 60000 65536"/>
                <a:gd name="T8" fmla="*/ 0 60000 65536"/>
                <a:gd name="T9" fmla="*/ 0 w 21600"/>
                <a:gd name="T10" fmla="*/ 0 h 21600"/>
                <a:gd name="T11" fmla="*/ 21600 w 21600"/>
                <a:gd name="T12" fmla="*/ 21600 h 21600"/>
              </a:gdLst>
              <a:ahLst/>
              <a:cxnLst>
                <a:cxn ang="T6">
                  <a:pos x="T0" y="T1"/>
                </a:cxn>
                <a:cxn ang="T7">
                  <a:pos x="T2" y="T3"/>
                </a:cxn>
                <a:cxn ang="T8">
                  <a:pos x="T4" y="T5"/>
                </a:cxn>
              </a:cxnLst>
              <a:rect l="T9" t="T10" r="T11" b="T12"/>
              <a:pathLst>
                <a:path w="21600" h="21600" fill="none" extrusionOk="0">
                  <a:moveTo>
                    <a:pt x="-1" y="0"/>
                  </a:moveTo>
                  <a:cubicBezTo>
                    <a:pt x="11929" y="0"/>
                    <a:pt x="21600" y="9670"/>
                    <a:pt x="21600" y="21600"/>
                  </a:cubicBezTo>
                </a:path>
                <a:path w="21600" h="21600" stroke="0" extrusionOk="0">
                  <a:moveTo>
                    <a:pt x="-1" y="0"/>
                  </a:moveTo>
                  <a:cubicBezTo>
                    <a:pt x="11929" y="0"/>
                    <a:pt x="21600" y="9670"/>
                    <a:pt x="21600" y="21600"/>
                  </a:cubicBezTo>
                  <a:lnTo>
                    <a:pt x="0" y="21600"/>
                  </a:lnTo>
                  <a:close/>
                </a:path>
              </a:pathLst>
            </a:custGeom>
            <a:noFill/>
            <a:ln w="25400">
              <a:solidFill>
                <a:srgbClr val="00FF00"/>
              </a:solidFill>
              <a:round/>
              <a:headEnd/>
              <a:tailEnd/>
            </a:ln>
          </p:spPr>
          <p:txBody>
            <a:bodyPr wrap="none" anchor="ctr"/>
            <a:lstStyle/>
            <a:p>
              <a:endParaRPr lang="en-US" sz="1800">
                <a:solidFill>
                  <a:srgbClr val="000000"/>
                </a:solidFill>
              </a:endParaRPr>
            </a:p>
          </p:txBody>
        </p:sp>
        <p:cxnSp>
          <p:nvCxnSpPr>
            <p:cNvPr id="48" name="Straight Connector 47"/>
            <p:cNvCxnSpPr>
              <a:stCxn id="46" idx="2"/>
            </p:cNvCxnSpPr>
            <p:nvPr/>
          </p:nvCxnSpPr>
          <p:spPr>
            <a:xfrm>
              <a:off x="6467264" y="5677591"/>
              <a:ext cx="9736" cy="570809"/>
            </a:xfrm>
            <a:prstGeom prst="line">
              <a:avLst/>
            </a:prstGeom>
            <a:ln>
              <a:solidFill>
                <a:schemeClr val="bg1"/>
              </a:solidFill>
              <a:prstDash val="dash"/>
            </a:ln>
          </p:spPr>
          <p:style>
            <a:lnRef idx="1">
              <a:schemeClr val="accent1"/>
            </a:lnRef>
            <a:fillRef idx="0">
              <a:schemeClr val="accent1"/>
            </a:fillRef>
            <a:effectRef idx="0">
              <a:schemeClr val="accent1"/>
            </a:effectRef>
            <a:fontRef idx="minor">
              <a:schemeClr val="tx1"/>
            </a:fontRef>
          </p:style>
        </p:cxnSp>
      </p:gr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27" name="Line 4"/>
          <p:cNvSpPr>
            <a:spLocks noChangeShapeType="1"/>
          </p:cNvSpPr>
          <p:nvPr/>
        </p:nvSpPr>
        <p:spPr bwMode="auto">
          <a:xfrm>
            <a:off x="762000" y="2022475"/>
            <a:ext cx="0" cy="587375"/>
          </a:xfrm>
          <a:prstGeom prst="line">
            <a:avLst/>
          </a:prstGeom>
          <a:noFill/>
          <a:ln w="38100">
            <a:solidFill>
              <a:srgbClr val="FFFF99"/>
            </a:solidFill>
            <a:round/>
            <a:headEnd/>
            <a:tailEnd type="triangle" w="med" len="me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028" name="Line 5"/>
          <p:cNvSpPr>
            <a:spLocks noChangeShapeType="1"/>
          </p:cNvSpPr>
          <p:nvPr/>
        </p:nvSpPr>
        <p:spPr bwMode="auto">
          <a:xfrm>
            <a:off x="762000" y="3581400"/>
            <a:ext cx="0" cy="609600"/>
          </a:xfrm>
          <a:prstGeom prst="line">
            <a:avLst/>
          </a:prstGeom>
          <a:noFill/>
          <a:ln w="38100">
            <a:solidFill>
              <a:srgbClr val="FFFF99"/>
            </a:solidFill>
            <a:round/>
            <a:headEnd/>
            <a:tailEnd type="triangle" w="med" len="me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029" name="Rectangle 6"/>
          <p:cNvSpPr>
            <a:spLocks noChangeArrowheads="1"/>
          </p:cNvSpPr>
          <p:nvPr/>
        </p:nvSpPr>
        <p:spPr bwMode="auto">
          <a:xfrm>
            <a:off x="501650" y="4191000"/>
            <a:ext cx="1492250" cy="3667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p>
            <a:pPr algn="ctr"/>
            <a:r>
              <a:rPr lang="en-US" sz="1800">
                <a:solidFill>
                  <a:srgbClr val="FFFF99"/>
                </a:solidFill>
                <a:cs typeface="Arial" charset="0"/>
              </a:rPr>
              <a:t>Eye position:</a:t>
            </a:r>
          </a:p>
        </p:txBody>
      </p:sp>
      <p:sp>
        <p:nvSpPr>
          <p:cNvPr id="1030" name="Text Box 11"/>
          <p:cNvSpPr txBox="1">
            <a:spLocks noChangeArrowheads="1"/>
          </p:cNvSpPr>
          <p:nvPr/>
        </p:nvSpPr>
        <p:spPr bwMode="auto">
          <a:xfrm>
            <a:off x="7762875" y="1266825"/>
            <a:ext cx="942975" cy="3333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gn="ctr" eaLnBrk="1" hangingPunct="1">
              <a:lnSpc>
                <a:spcPts val="1900"/>
              </a:lnSpc>
            </a:pPr>
            <a:r>
              <a:rPr lang="en-US" sz="1400">
                <a:solidFill>
                  <a:srgbClr val="FFFF99"/>
                </a:solidFill>
                <a:cs typeface="Arial" charset="0"/>
              </a:rPr>
              <a:t>excitatory</a:t>
            </a:r>
          </a:p>
        </p:txBody>
      </p:sp>
      <p:sp>
        <p:nvSpPr>
          <p:cNvPr id="1031" name="Text Box 12"/>
          <p:cNvSpPr txBox="1">
            <a:spLocks noChangeArrowheads="1"/>
          </p:cNvSpPr>
          <p:nvPr/>
        </p:nvSpPr>
        <p:spPr bwMode="auto">
          <a:xfrm>
            <a:off x="7467600" y="1647825"/>
            <a:ext cx="1600200" cy="3333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gn="ctr" eaLnBrk="1" hangingPunct="1">
              <a:lnSpc>
                <a:spcPts val="1900"/>
              </a:lnSpc>
            </a:pPr>
            <a:r>
              <a:rPr lang="en-US" sz="1400">
                <a:solidFill>
                  <a:srgbClr val="FFFF99"/>
                </a:solidFill>
                <a:cs typeface="Arial" charset="0"/>
              </a:rPr>
              <a:t>inhibitory</a:t>
            </a:r>
          </a:p>
        </p:txBody>
      </p:sp>
      <p:sp>
        <p:nvSpPr>
          <p:cNvPr id="1033" name="Text Box 15"/>
          <p:cNvSpPr txBox="1">
            <a:spLocks noChangeArrowheads="1"/>
          </p:cNvSpPr>
          <p:nvPr/>
        </p:nvSpPr>
        <p:spPr bwMode="auto">
          <a:xfrm>
            <a:off x="76200" y="1219200"/>
            <a:ext cx="2139950" cy="6413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gn="ctr" eaLnBrk="1" hangingPunct="1"/>
            <a:r>
              <a:rPr lang="en-US" sz="1800">
                <a:solidFill>
                  <a:srgbClr val="FFFF99"/>
                </a:solidFill>
                <a:cs typeface="Arial" charset="0"/>
              </a:rPr>
              <a:t>Eye velocity coding</a:t>
            </a:r>
          </a:p>
          <a:p>
            <a:pPr algn="ctr" eaLnBrk="1" hangingPunct="1"/>
            <a:r>
              <a:rPr lang="en-US" sz="1800">
                <a:solidFill>
                  <a:srgbClr val="FFFF99"/>
                </a:solidFill>
                <a:cs typeface="Arial" charset="0"/>
              </a:rPr>
              <a:t>command neurons</a:t>
            </a:r>
          </a:p>
        </p:txBody>
      </p:sp>
      <p:grpSp>
        <p:nvGrpSpPr>
          <p:cNvPr id="2" name="Group 22"/>
          <p:cNvGrpSpPr>
            <a:grpSpLocks/>
          </p:cNvGrpSpPr>
          <p:nvPr/>
        </p:nvGrpSpPr>
        <p:grpSpPr bwMode="auto">
          <a:xfrm>
            <a:off x="381000" y="2778125"/>
            <a:ext cx="762000" cy="649288"/>
            <a:chOff x="831850" y="2489200"/>
            <a:chExt cx="674688" cy="574675"/>
          </a:xfrm>
        </p:grpSpPr>
        <p:sp>
          <p:nvSpPr>
            <p:cNvPr id="1122" name="Rectangle 3"/>
            <p:cNvSpPr>
              <a:spLocks noChangeArrowheads="1"/>
            </p:cNvSpPr>
            <p:nvPr/>
          </p:nvSpPr>
          <p:spPr bwMode="auto">
            <a:xfrm>
              <a:off x="831850" y="2489200"/>
              <a:ext cx="603250" cy="574675"/>
            </a:xfrm>
            <a:prstGeom prst="rect">
              <a:avLst/>
            </a:prstGeom>
            <a:solidFill>
              <a:srgbClr val="FFFF99"/>
            </a:solidFill>
            <a:ln w="9525">
              <a:solidFill>
                <a:schemeClr val="tx1"/>
              </a:solidFill>
              <a:miter lim="800000"/>
              <a:headEnd/>
              <a:tailEnd/>
            </a:ln>
          </p:spPr>
          <p:txBody>
            <a:bodyPr wrap="none" anchor="ctr"/>
            <a:lstStyle/>
            <a:p>
              <a:endParaRPr lang="en-US" sz="1800">
                <a:solidFill>
                  <a:srgbClr val="000000"/>
                </a:solidFill>
              </a:endParaRPr>
            </a:p>
          </p:txBody>
        </p:sp>
        <p:graphicFrame>
          <p:nvGraphicFramePr>
            <p:cNvPr id="1026" name="Object 5"/>
            <p:cNvGraphicFramePr>
              <a:graphicFrameLocks noChangeAspect="1"/>
            </p:cNvGraphicFramePr>
            <p:nvPr/>
          </p:nvGraphicFramePr>
          <p:xfrm>
            <a:off x="1020763" y="2489200"/>
            <a:ext cx="485775" cy="557213"/>
          </p:xfrm>
          <a:graphic>
            <a:graphicData uri="http://schemas.openxmlformats.org/presentationml/2006/ole">
              <mc:AlternateContent xmlns:mc="http://schemas.openxmlformats.org/markup-compatibility/2006">
                <mc:Choice xmlns:v="urn:schemas-microsoft-com:vml" Requires="v">
                  <p:oleObj spid="_x0000_s429159" name="Equation" r:id="rId4" imgW="203040" imgH="279360" progId="Equation.DSMT4">
                    <p:embed/>
                  </p:oleObj>
                </mc:Choice>
                <mc:Fallback>
                  <p:oleObj name="Equation" r:id="rId4" imgW="203040" imgH="279360" progId="Equation.DSMT4">
                    <p:embed/>
                    <p:pic>
                      <p:nvPicPr>
                        <p:cNvPr id="0" name=""/>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020763" y="2489200"/>
                          <a:ext cx="485775" cy="5572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pSp>
      <p:sp>
        <p:nvSpPr>
          <p:cNvPr id="1035" name="Rectangle 20"/>
          <p:cNvSpPr>
            <a:spLocks noChangeArrowheads="1"/>
          </p:cNvSpPr>
          <p:nvPr/>
        </p:nvSpPr>
        <p:spPr bwMode="auto">
          <a:xfrm>
            <a:off x="493713" y="152400"/>
            <a:ext cx="8305800" cy="533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p>
            <a:pPr algn="ctr"/>
            <a:r>
              <a:rPr lang="en-US" sz="3200">
                <a:solidFill>
                  <a:srgbClr val="FFFF99"/>
                </a:solidFill>
                <a:cs typeface="Arial" charset="0"/>
              </a:rPr>
              <a:t>The Oculomotor Neural Integrator</a:t>
            </a:r>
          </a:p>
        </p:txBody>
      </p:sp>
      <p:sp>
        <p:nvSpPr>
          <p:cNvPr id="1036" name="Text Box 15"/>
          <p:cNvSpPr txBox="1">
            <a:spLocks noChangeArrowheads="1"/>
          </p:cNvSpPr>
          <p:nvPr/>
        </p:nvSpPr>
        <p:spPr bwMode="auto">
          <a:xfrm>
            <a:off x="1028700" y="2790825"/>
            <a:ext cx="1162050" cy="6413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gn="ctr" eaLnBrk="1" hangingPunct="1"/>
            <a:r>
              <a:rPr lang="en-US" sz="1800">
                <a:solidFill>
                  <a:srgbClr val="FFFF99"/>
                </a:solidFill>
                <a:cs typeface="Arial" charset="0"/>
              </a:rPr>
              <a:t>Integrator</a:t>
            </a:r>
          </a:p>
          <a:p>
            <a:pPr algn="ctr" eaLnBrk="1" hangingPunct="1"/>
            <a:r>
              <a:rPr lang="en-US" sz="1800">
                <a:solidFill>
                  <a:srgbClr val="FFFF99"/>
                </a:solidFill>
                <a:cs typeface="Arial" charset="0"/>
              </a:rPr>
              <a:t>neurons:</a:t>
            </a:r>
          </a:p>
        </p:txBody>
      </p:sp>
      <p:sp>
        <p:nvSpPr>
          <p:cNvPr id="1037" name="TextBox 25"/>
          <p:cNvSpPr txBox="1">
            <a:spLocks noChangeArrowheads="1"/>
          </p:cNvSpPr>
          <p:nvPr/>
        </p:nvSpPr>
        <p:spPr bwMode="auto">
          <a:xfrm>
            <a:off x="4343400" y="5410200"/>
            <a:ext cx="615950" cy="3667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r>
              <a:rPr lang="en-US" sz="1800" dirty="0">
                <a:solidFill>
                  <a:srgbClr val="FFFFFF"/>
                </a:solidFill>
              </a:rPr>
              <a:t>time</a:t>
            </a:r>
          </a:p>
        </p:txBody>
      </p:sp>
      <p:grpSp>
        <p:nvGrpSpPr>
          <p:cNvPr id="3" name="Group 28"/>
          <p:cNvGrpSpPr>
            <a:grpSpLocks/>
          </p:cNvGrpSpPr>
          <p:nvPr/>
        </p:nvGrpSpPr>
        <p:grpSpPr bwMode="auto">
          <a:xfrm>
            <a:off x="2219325" y="2667000"/>
            <a:ext cx="5334000" cy="1104900"/>
            <a:chOff x="1536" y="3585"/>
            <a:chExt cx="2621" cy="696"/>
          </a:xfrm>
        </p:grpSpPr>
        <p:pic>
          <p:nvPicPr>
            <p:cNvPr id="1117" name="Picture 29"/>
            <p:cNvPicPr>
              <a:picLocks noChangeAspect="1" noChangeArrowheads="1"/>
            </p:cNvPicPr>
            <p:nvPr/>
          </p:nvPicPr>
          <p:blipFill>
            <a:blip r:embed="rId6" cstate="print">
              <a:extLst>
                <a:ext uri="{28A0092B-C50C-407E-A947-70E740481C1C}">
                  <a14:useLocalDpi xmlns:a14="http://schemas.microsoft.com/office/drawing/2010/main" val="0"/>
                </a:ext>
              </a:extLst>
            </a:blip>
            <a:srcRect l="7841" t="45039" b="2969"/>
            <a:stretch>
              <a:fillRect/>
            </a:stretch>
          </p:blipFill>
          <p:spPr bwMode="auto">
            <a:xfrm>
              <a:off x="1536" y="3585"/>
              <a:ext cx="2621" cy="69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118" name="Rectangle 30"/>
            <p:cNvSpPr>
              <a:spLocks noChangeArrowheads="1"/>
            </p:cNvSpPr>
            <p:nvPr/>
          </p:nvSpPr>
          <p:spPr bwMode="auto">
            <a:xfrm>
              <a:off x="1542" y="3588"/>
              <a:ext cx="282" cy="204"/>
            </a:xfrm>
            <a:prstGeom prst="rect">
              <a:avLst/>
            </a:prstGeom>
            <a:solidFill>
              <a:schemeClr val="bg1"/>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p>
              <a:endParaRPr lang="en-US" sz="1800">
                <a:solidFill>
                  <a:srgbClr val="000000"/>
                </a:solidFill>
              </a:endParaRPr>
            </a:p>
          </p:txBody>
        </p:sp>
        <p:sp>
          <p:nvSpPr>
            <p:cNvPr id="1119" name="Rectangle 31"/>
            <p:cNvSpPr>
              <a:spLocks noChangeArrowheads="1"/>
            </p:cNvSpPr>
            <p:nvPr/>
          </p:nvSpPr>
          <p:spPr bwMode="auto">
            <a:xfrm>
              <a:off x="1536" y="3984"/>
              <a:ext cx="96" cy="144"/>
            </a:xfrm>
            <a:prstGeom prst="rect">
              <a:avLst/>
            </a:prstGeom>
            <a:solidFill>
              <a:schemeClr val="bg1"/>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p>
              <a:endParaRPr lang="en-US" sz="1800">
                <a:solidFill>
                  <a:srgbClr val="000000"/>
                </a:solidFill>
              </a:endParaRPr>
            </a:p>
          </p:txBody>
        </p:sp>
        <p:sp>
          <p:nvSpPr>
            <p:cNvPr id="1120" name="Rectangle 32"/>
            <p:cNvSpPr>
              <a:spLocks noChangeArrowheads="1"/>
            </p:cNvSpPr>
            <p:nvPr/>
          </p:nvSpPr>
          <p:spPr bwMode="auto">
            <a:xfrm>
              <a:off x="3792" y="3588"/>
              <a:ext cx="306" cy="204"/>
            </a:xfrm>
            <a:prstGeom prst="rect">
              <a:avLst/>
            </a:prstGeom>
            <a:solidFill>
              <a:schemeClr val="bg1"/>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p>
              <a:endParaRPr lang="en-US" sz="1800">
                <a:solidFill>
                  <a:srgbClr val="000000"/>
                </a:solidFill>
              </a:endParaRPr>
            </a:p>
          </p:txBody>
        </p:sp>
        <p:sp>
          <p:nvSpPr>
            <p:cNvPr id="1121" name="Rectangle 33"/>
            <p:cNvSpPr>
              <a:spLocks noChangeArrowheads="1"/>
            </p:cNvSpPr>
            <p:nvPr/>
          </p:nvSpPr>
          <p:spPr bwMode="auto">
            <a:xfrm>
              <a:off x="1584" y="4224"/>
              <a:ext cx="2112" cy="53"/>
            </a:xfrm>
            <a:prstGeom prst="rect">
              <a:avLst/>
            </a:prstGeom>
            <a:solidFill>
              <a:schemeClr val="bg1"/>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p>
              <a:endParaRPr lang="en-US" sz="1800">
                <a:solidFill>
                  <a:srgbClr val="000000"/>
                </a:solidFill>
              </a:endParaRPr>
            </a:p>
          </p:txBody>
        </p:sp>
      </p:grpSp>
      <p:grpSp>
        <p:nvGrpSpPr>
          <p:cNvPr id="4" name="Group 92"/>
          <p:cNvGrpSpPr>
            <a:grpSpLocks/>
          </p:cNvGrpSpPr>
          <p:nvPr/>
        </p:nvGrpSpPr>
        <p:grpSpPr bwMode="auto">
          <a:xfrm>
            <a:off x="2219325" y="1295400"/>
            <a:ext cx="5334000" cy="700088"/>
            <a:chOff x="1344" y="3495"/>
            <a:chExt cx="3360" cy="441"/>
          </a:xfrm>
        </p:grpSpPr>
        <p:cxnSp>
          <p:nvCxnSpPr>
            <p:cNvPr id="31" name="Straight Arrow Connector 30"/>
            <p:cNvCxnSpPr/>
            <p:nvPr/>
          </p:nvCxnSpPr>
          <p:spPr>
            <a:xfrm>
              <a:off x="3120" y="3882"/>
              <a:ext cx="384" cy="1"/>
            </a:xfrm>
            <a:prstGeom prst="straightConnector1">
              <a:avLst/>
            </a:prstGeom>
            <a:ln w="19050">
              <a:solidFill>
                <a:schemeClr val="bg1"/>
              </a:solidFill>
              <a:tailEnd type="arrow"/>
            </a:ln>
          </p:spPr>
          <p:style>
            <a:lnRef idx="1">
              <a:schemeClr val="accent1"/>
            </a:lnRef>
            <a:fillRef idx="0">
              <a:schemeClr val="accent1"/>
            </a:fillRef>
            <a:effectRef idx="0">
              <a:schemeClr val="accent1"/>
            </a:effectRef>
            <a:fontRef idx="minor">
              <a:schemeClr val="tx1"/>
            </a:fontRef>
          </p:style>
        </p:cxnSp>
        <p:sp>
          <p:nvSpPr>
            <p:cNvPr id="1060" name="Line 35"/>
            <p:cNvSpPr>
              <a:spLocks noChangeShapeType="1"/>
            </p:cNvSpPr>
            <p:nvPr/>
          </p:nvSpPr>
          <p:spPr bwMode="auto">
            <a:xfrm flipV="1">
              <a:off x="1515" y="3570"/>
              <a:ext cx="0" cy="192"/>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061" name="Line 36"/>
            <p:cNvSpPr>
              <a:spLocks noChangeShapeType="1"/>
            </p:cNvSpPr>
            <p:nvPr/>
          </p:nvSpPr>
          <p:spPr bwMode="auto">
            <a:xfrm flipV="1">
              <a:off x="1515" y="3570"/>
              <a:ext cx="43" cy="1"/>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062" name="Line 37"/>
            <p:cNvSpPr>
              <a:spLocks noChangeShapeType="1"/>
            </p:cNvSpPr>
            <p:nvPr/>
          </p:nvSpPr>
          <p:spPr bwMode="auto">
            <a:xfrm>
              <a:off x="1553" y="3572"/>
              <a:ext cx="0" cy="190"/>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063" name="Line 38"/>
            <p:cNvSpPr>
              <a:spLocks noChangeShapeType="1"/>
            </p:cNvSpPr>
            <p:nvPr/>
          </p:nvSpPr>
          <p:spPr bwMode="auto">
            <a:xfrm>
              <a:off x="1353" y="3762"/>
              <a:ext cx="165" cy="0"/>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064" name="Line 39"/>
            <p:cNvSpPr>
              <a:spLocks noChangeShapeType="1"/>
            </p:cNvSpPr>
            <p:nvPr/>
          </p:nvSpPr>
          <p:spPr bwMode="auto">
            <a:xfrm flipV="1">
              <a:off x="1548" y="3762"/>
              <a:ext cx="475" cy="0"/>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065" name="Line 40"/>
            <p:cNvSpPr>
              <a:spLocks noChangeShapeType="1"/>
            </p:cNvSpPr>
            <p:nvPr/>
          </p:nvSpPr>
          <p:spPr bwMode="auto">
            <a:xfrm flipV="1">
              <a:off x="2019" y="3591"/>
              <a:ext cx="0" cy="175"/>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066" name="Line 41"/>
            <p:cNvSpPr>
              <a:spLocks noChangeShapeType="1"/>
            </p:cNvSpPr>
            <p:nvPr/>
          </p:nvSpPr>
          <p:spPr bwMode="auto">
            <a:xfrm>
              <a:off x="2018" y="3595"/>
              <a:ext cx="43" cy="0"/>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067" name="Line 42"/>
            <p:cNvSpPr>
              <a:spLocks noChangeShapeType="1"/>
            </p:cNvSpPr>
            <p:nvPr/>
          </p:nvSpPr>
          <p:spPr bwMode="auto">
            <a:xfrm>
              <a:off x="2058" y="3593"/>
              <a:ext cx="0" cy="173"/>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068" name="Line 43"/>
            <p:cNvSpPr>
              <a:spLocks noChangeShapeType="1"/>
            </p:cNvSpPr>
            <p:nvPr/>
          </p:nvSpPr>
          <p:spPr bwMode="auto">
            <a:xfrm flipV="1">
              <a:off x="2057" y="3762"/>
              <a:ext cx="495" cy="0"/>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069" name="Line 44"/>
            <p:cNvSpPr>
              <a:spLocks noChangeShapeType="1"/>
            </p:cNvSpPr>
            <p:nvPr/>
          </p:nvSpPr>
          <p:spPr bwMode="auto">
            <a:xfrm flipV="1">
              <a:off x="2545" y="3677"/>
              <a:ext cx="0" cy="87"/>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070" name="Line 45"/>
            <p:cNvSpPr>
              <a:spLocks noChangeShapeType="1"/>
            </p:cNvSpPr>
            <p:nvPr/>
          </p:nvSpPr>
          <p:spPr bwMode="auto">
            <a:xfrm flipV="1">
              <a:off x="2543" y="3675"/>
              <a:ext cx="49" cy="1"/>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071" name="Line 46"/>
            <p:cNvSpPr>
              <a:spLocks noChangeShapeType="1"/>
            </p:cNvSpPr>
            <p:nvPr/>
          </p:nvSpPr>
          <p:spPr bwMode="auto">
            <a:xfrm flipH="1">
              <a:off x="2584" y="3678"/>
              <a:ext cx="3" cy="86"/>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072" name="Line 47"/>
            <p:cNvSpPr>
              <a:spLocks noChangeShapeType="1"/>
            </p:cNvSpPr>
            <p:nvPr/>
          </p:nvSpPr>
          <p:spPr bwMode="auto">
            <a:xfrm flipV="1">
              <a:off x="2583" y="3762"/>
              <a:ext cx="802" cy="0"/>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073" name="Line 48"/>
            <p:cNvSpPr>
              <a:spLocks noChangeShapeType="1"/>
            </p:cNvSpPr>
            <p:nvPr/>
          </p:nvSpPr>
          <p:spPr bwMode="auto">
            <a:xfrm>
              <a:off x="3381" y="3761"/>
              <a:ext cx="0" cy="71"/>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074" name="Line 49"/>
            <p:cNvSpPr>
              <a:spLocks noChangeShapeType="1"/>
            </p:cNvSpPr>
            <p:nvPr/>
          </p:nvSpPr>
          <p:spPr bwMode="auto">
            <a:xfrm flipV="1">
              <a:off x="3378" y="3834"/>
              <a:ext cx="48" cy="1"/>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075" name="Line 50"/>
            <p:cNvSpPr>
              <a:spLocks noChangeShapeType="1"/>
            </p:cNvSpPr>
            <p:nvPr/>
          </p:nvSpPr>
          <p:spPr bwMode="auto">
            <a:xfrm flipH="1" flipV="1">
              <a:off x="3420" y="3761"/>
              <a:ext cx="0" cy="75"/>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076" name="Line 51"/>
            <p:cNvSpPr>
              <a:spLocks noChangeShapeType="1"/>
            </p:cNvSpPr>
            <p:nvPr/>
          </p:nvSpPr>
          <p:spPr bwMode="auto">
            <a:xfrm>
              <a:off x="3418" y="3762"/>
              <a:ext cx="430" cy="0"/>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077" name="Line 52"/>
            <p:cNvSpPr>
              <a:spLocks noChangeShapeType="1"/>
            </p:cNvSpPr>
            <p:nvPr/>
          </p:nvSpPr>
          <p:spPr bwMode="auto">
            <a:xfrm>
              <a:off x="3845" y="3761"/>
              <a:ext cx="0" cy="173"/>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078" name="Line 53"/>
            <p:cNvSpPr>
              <a:spLocks noChangeShapeType="1"/>
            </p:cNvSpPr>
            <p:nvPr/>
          </p:nvSpPr>
          <p:spPr bwMode="auto">
            <a:xfrm flipH="1" flipV="1">
              <a:off x="3884" y="3761"/>
              <a:ext cx="0" cy="175"/>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079" name="Line 54"/>
            <p:cNvSpPr>
              <a:spLocks noChangeShapeType="1"/>
            </p:cNvSpPr>
            <p:nvPr/>
          </p:nvSpPr>
          <p:spPr bwMode="auto">
            <a:xfrm>
              <a:off x="3886" y="3763"/>
              <a:ext cx="422" cy="0"/>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080" name="Line 55"/>
            <p:cNvSpPr>
              <a:spLocks noChangeShapeType="1"/>
            </p:cNvSpPr>
            <p:nvPr/>
          </p:nvSpPr>
          <p:spPr bwMode="auto">
            <a:xfrm>
              <a:off x="4304" y="3761"/>
              <a:ext cx="0" cy="173"/>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081" name="Line 56"/>
            <p:cNvSpPr>
              <a:spLocks noChangeShapeType="1"/>
            </p:cNvSpPr>
            <p:nvPr/>
          </p:nvSpPr>
          <p:spPr bwMode="auto">
            <a:xfrm flipV="1">
              <a:off x="4302" y="3934"/>
              <a:ext cx="45" cy="0"/>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082" name="Line 57"/>
            <p:cNvSpPr>
              <a:spLocks noChangeShapeType="1"/>
            </p:cNvSpPr>
            <p:nvPr/>
          </p:nvSpPr>
          <p:spPr bwMode="auto">
            <a:xfrm flipH="1" flipV="1">
              <a:off x="4343" y="3761"/>
              <a:ext cx="0" cy="175"/>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083" name="Line 58"/>
            <p:cNvSpPr>
              <a:spLocks noChangeShapeType="1"/>
            </p:cNvSpPr>
            <p:nvPr/>
          </p:nvSpPr>
          <p:spPr bwMode="auto">
            <a:xfrm>
              <a:off x="4339" y="3763"/>
              <a:ext cx="151" cy="0"/>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084" name="Line 59"/>
            <p:cNvSpPr>
              <a:spLocks noChangeShapeType="1"/>
            </p:cNvSpPr>
            <p:nvPr/>
          </p:nvSpPr>
          <p:spPr bwMode="auto">
            <a:xfrm>
              <a:off x="3845" y="3761"/>
              <a:ext cx="0" cy="173"/>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085" name="Line 60"/>
            <p:cNvSpPr>
              <a:spLocks noChangeShapeType="1"/>
            </p:cNvSpPr>
            <p:nvPr/>
          </p:nvSpPr>
          <p:spPr bwMode="auto">
            <a:xfrm flipV="1">
              <a:off x="3843" y="3932"/>
              <a:ext cx="46" cy="1"/>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086" name="Line 61"/>
            <p:cNvSpPr>
              <a:spLocks noChangeShapeType="1"/>
            </p:cNvSpPr>
            <p:nvPr/>
          </p:nvSpPr>
          <p:spPr bwMode="auto">
            <a:xfrm flipH="1" flipV="1">
              <a:off x="3884" y="3761"/>
              <a:ext cx="0" cy="175"/>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087" name="Rectangle 62"/>
            <p:cNvSpPr>
              <a:spLocks noChangeArrowheads="1"/>
            </p:cNvSpPr>
            <p:nvPr/>
          </p:nvSpPr>
          <p:spPr bwMode="auto">
            <a:xfrm>
              <a:off x="1344" y="3495"/>
              <a:ext cx="3360" cy="441"/>
            </a:xfrm>
            <a:prstGeom prst="rect">
              <a:avLst/>
            </a:prstGeom>
            <a:solidFill>
              <a:schemeClr val="bg1"/>
            </a:solidFill>
            <a:ln w="19050">
              <a:solidFill>
                <a:schemeClr val="bg1"/>
              </a:solidFill>
              <a:miter lim="800000"/>
              <a:headEnd/>
              <a:tailEnd/>
            </a:ln>
          </p:spPr>
          <p:txBody>
            <a:bodyPr wrap="none" anchor="ctr"/>
            <a:lstStyle/>
            <a:p>
              <a:endParaRPr lang="en-US" sz="1800">
                <a:solidFill>
                  <a:srgbClr val="000000"/>
                </a:solidFill>
              </a:endParaRPr>
            </a:p>
          </p:txBody>
        </p:sp>
        <p:sp>
          <p:nvSpPr>
            <p:cNvPr id="1088" name="Line 63"/>
            <p:cNvSpPr>
              <a:spLocks noChangeShapeType="1"/>
            </p:cNvSpPr>
            <p:nvPr/>
          </p:nvSpPr>
          <p:spPr bwMode="auto">
            <a:xfrm flipV="1">
              <a:off x="1515" y="3522"/>
              <a:ext cx="0" cy="192"/>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089" name="Line 64"/>
            <p:cNvSpPr>
              <a:spLocks noChangeShapeType="1"/>
            </p:cNvSpPr>
            <p:nvPr/>
          </p:nvSpPr>
          <p:spPr bwMode="auto">
            <a:xfrm>
              <a:off x="1510" y="3522"/>
              <a:ext cx="48" cy="0"/>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090" name="Line 65"/>
            <p:cNvSpPr>
              <a:spLocks noChangeShapeType="1"/>
            </p:cNvSpPr>
            <p:nvPr/>
          </p:nvSpPr>
          <p:spPr bwMode="auto">
            <a:xfrm>
              <a:off x="1553" y="3524"/>
              <a:ext cx="0" cy="190"/>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091" name="Line 66"/>
            <p:cNvSpPr>
              <a:spLocks noChangeShapeType="1"/>
            </p:cNvSpPr>
            <p:nvPr/>
          </p:nvSpPr>
          <p:spPr bwMode="auto">
            <a:xfrm>
              <a:off x="1395" y="3714"/>
              <a:ext cx="123" cy="0"/>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092" name="Line 67"/>
            <p:cNvSpPr>
              <a:spLocks noChangeShapeType="1"/>
            </p:cNvSpPr>
            <p:nvPr/>
          </p:nvSpPr>
          <p:spPr bwMode="auto">
            <a:xfrm flipV="1">
              <a:off x="1548" y="3714"/>
              <a:ext cx="475" cy="0"/>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093" name="Line 68"/>
            <p:cNvSpPr>
              <a:spLocks noChangeShapeType="1"/>
            </p:cNvSpPr>
            <p:nvPr/>
          </p:nvSpPr>
          <p:spPr bwMode="auto">
            <a:xfrm flipV="1">
              <a:off x="2019" y="3543"/>
              <a:ext cx="0" cy="175"/>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094" name="Line 69"/>
            <p:cNvSpPr>
              <a:spLocks noChangeShapeType="1"/>
            </p:cNvSpPr>
            <p:nvPr/>
          </p:nvSpPr>
          <p:spPr bwMode="auto">
            <a:xfrm>
              <a:off x="2018" y="3547"/>
              <a:ext cx="40" cy="0"/>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095" name="Line 70"/>
            <p:cNvSpPr>
              <a:spLocks noChangeShapeType="1"/>
            </p:cNvSpPr>
            <p:nvPr/>
          </p:nvSpPr>
          <p:spPr bwMode="auto">
            <a:xfrm>
              <a:off x="2058" y="3545"/>
              <a:ext cx="0" cy="173"/>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096" name="Line 71"/>
            <p:cNvSpPr>
              <a:spLocks noChangeShapeType="1"/>
            </p:cNvSpPr>
            <p:nvPr/>
          </p:nvSpPr>
          <p:spPr bwMode="auto">
            <a:xfrm flipV="1">
              <a:off x="2053" y="3714"/>
              <a:ext cx="499" cy="0"/>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097" name="Line 72"/>
            <p:cNvSpPr>
              <a:spLocks noChangeShapeType="1"/>
            </p:cNvSpPr>
            <p:nvPr/>
          </p:nvSpPr>
          <p:spPr bwMode="auto">
            <a:xfrm flipV="1">
              <a:off x="2545" y="3629"/>
              <a:ext cx="0" cy="87"/>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098" name="Line 73"/>
            <p:cNvSpPr>
              <a:spLocks noChangeShapeType="1"/>
            </p:cNvSpPr>
            <p:nvPr/>
          </p:nvSpPr>
          <p:spPr bwMode="auto">
            <a:xfrm>
              <a:off x="2539" y="3629"/>
              <a:ext cx="45" cy="0"/>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099" name="Line 74"/>
            <p:cNvSpPr>
              <a:spLocks noChangeShapeType="1"/>
            </p:cNvSpPr>
            <p:nvPr/>
          </p:nvSpPr>
          <p:spPr bwMode="auto">
            <a:xfrm flipH="1">
              <a:off x="2584" y="3625"/>
              <a:ext cx="3" cy="91"/>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100" name="Line 75"/>
            <p:cNvSpPr>
              <a:spLocks noChangeShapeType="1"/>
            </p:cNvSpPr>
            <p:nvPr/>
          </p:nvSpPr>
          <p:spPr bwMode="auto">
            <a:xfrm flipV="1">
              <a:off x="2579" y="3714"/>
              <a:ext cx="806" cy="0"/>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101" name="Line 76"/>
            <p:cNvSpPr>
              <a:spLocks noChangeShapeType="1"/>
            </p:cNvSpPr>
            <p:nvPr/>
          </p:nvSpPr>
          <p:spPr bwMode="auto">
            <a:xfrm>
              <a:off x="3381" y="3713"/>
              <a:ext cx="0" cy="71"/>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102" name="Line 77"/>
            <p:cNvSpPr>
              <a:spLocks noChangeShapeType="1"/>
            </p:cNvSpPr>
            <p:nvPr/>
          </p:nvSpPr>
          <p:spPr bwMode="auto">
            <a:xfrm flipV="1">
              <a:off x="3375" y="3786"/>
              <a:ext cx="45" cy="0"/>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103" name="Line 78"/>
            <p:cNvSpPr>
              <a:spLocks noChangeShapeType="1"/>
            </p:cNvSpPr>
            <p:nvPr/>
          </p:nvSpPr>
          <p:spPr bwMode="auto">
            <a:xfrm flipH="1" flipV="1">
              <a:off x="3420" y="3713"/>
              <a:ext cx="0" cy="75"/>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104" name="Line 79"/>
            <p:cNvSpPr>
              <a:spLocks noChangeShapeType="1"/>
            </p:cNvSpPr>
            <p:nvPr/>
          </p:nvSpPr>
          <p:spPr bwMode="auto">
            <a:xfrm>
              <a:off x="3415" y="3715"/>
              <a:ext cx="431" cy="0"/>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105" name="Line 80"/>
            <p:cNvSpPr>
              <a:spLocks noChangeShapeType="1"/>
            </p:cNvSpPr>
            <p:nvPr/>
          </p:nvSpPr>
          <p:spPr bwMode="auto">
            <a:xfrm>
              <a:off x="3845" y="3713"/>
              <a:ext cx="0" cy="173"/>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106" name="Line 81"/>
            <p:cNvSpPr>
              <a:spLocks noChangeShapeType="1"/>
            </p:cNvSpPr>
            <p:nvPr/>
          </p:nvSpPr>
          <p:spPr bwMode="auto">
            <a:xfrm flipV="1">
              <a:off x="3839" y="3886"/>
              <a:ext cx="45" cy="0"/>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107" name="Line 82"/>
            <p:cNvSpPr>
              <a:spLocks noChangeShapeType="1"/>
            </p:cNvSpPr>
            <p:nvPr/>
          </p:nvSpPr>
          <p:spPr bwMode="auto">
            <a:xfrm flipH="1" flipV="1">
              <a:off x="3884" y="3713"/>
              <a:ext cx="0" cy="175"/>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108" name="Line 83"/>
            <p:cNvSpPr>
              <a:spLocks noChangeShapeType="1"/>
            </p:cNvSpPr>
            <p:nvPr/>
          </p:nvSpPr>
          <p:spPr bwMode="auto">
            <a:xfrm>
              <a:off x="3879" y="3715"/>
              <a:ext cx="421" cy="0"/>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109" name="Line 84"/>
            <p:cNvSpPr>
              <a:spLocks noChangeShapeType="1"/>
            </p:cNvSpPr>
            <p:nvPr/>
          </p:nvSpPr>
          <p:spPr bwMode="auto">
            <a:xfrm>
              <a:off x="4304" y="3713"/>
              <a:ext cx="0" cy="173"/>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110" name="Line 85"/>
            <p:cNvSpPr>
              <a:spLocks noChangeShapeType="1"/>
            </p:cNvSpPr>
            <p:nvPr/>
          </p:nvSpPr>
          <p:spPr bwMode="auto">
            <a:xfrm flipV="1">
              <a:off x="4298" y="3886"/>
              <a:ext cx="45" cy="0"/>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111" name="Line 86"/>
            <p:cNvSpPr>
              <a:spLocks noChangeShapeType="1"/>
            </p:cNvSpPr>
            <p:nvPr/>
          </p:nvSpPr>
          <p:spPr bwMode="auto">
            <a:xfrm flipH="1" flipV="1">
              <a:off x="4343" y="3713"/>
              <a:ext cx="0" cy="175"/>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112" name="Line 87"/>
            <p:cNvSpPr>
              <a:spLocks noChangeShapeType="1"/>
            </p:cNvSpPr>
            <p:nvPr/>
          </p:nvSpPr>
          <p:spPr bwMode="auto">
            <a:xfrm>
              <a:off x="4338" y="3715"/>
              <a:ext cx="151" cy="0"/>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113" name="Line 88"/>
            <p:cNvSpPr>
              <a:spLocks noChangeShapeType="1"/>
            </p:cNvSpPr>
            <p:nvPr/>
          </p:nvSpPr>
          <p:spPr bwMode="auto">
            <a:xfrm>
              <a:off x="3845" y="3713"/>
              <a:ext cx="0" cy="173"/>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114" name="Line 89"/>
            <p:cNvSpPr>
              <a:spLocks noChangeShapeType="1"/>
            </p:cNvSpPr>
            <p:nvPr/>
          </p:nvSpPr>
          <p:spPr bwMode="auto">
            <a:xfrm flipV="1">
              <a:off x="3839" y="3886"/>
              <a:ext cx="45" cy="0"/>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115" name="Line 90"/>
            <p:cNvSpPr>
              <a:spLocks noChangeShapeType="1"/>
            </p:cNvSpPr>
            <p:nvPr/>
          </p:nvSpPr>
          <p:spPr bwMode="auto">
            <a:xfrm flipH="1" flipV="1">
              <a:off x="3884" y="3713"/>
              <a:ext cx="0" cy="175"/>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116" name="Line 91"/>
            <p:cNvSpPr>
              <a:spLocks noChangeShapeType="1"/>
            </p:cNvSpPr>
            <p:nvPr/>
          </p:nvSpPr>
          <p:spPr bwMode="auto">
            <a:xfrm>
              <a:off x="3879" y="3715"/>
              <a:ext cx="424" cy="0"/>
            </a:xfrm>
            <a:prstGeom prst="line">
              <a:avLst/>
            </a:prstGeom>
            <a:noFill/>
            <a:ln w="19050">
              <a:solidFill>
                <a:schemeClr val="tx1"/>
              </a:solidFill>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grpSp>
      <p:grpSp>
        <p:nvGrpSpPr>
          <p:cNvPr id="5" name="Group 97"/>
          <p:cNvGrpSpPr>
            <a:grpSpLocks/>
          </p:cNvGrpSpPr>
          <p:nvPr/>
        </p:nvGrpSpPr>
        <p:grpSpPr bwMode="auto">
          <a:xfrm>
            <a:off x="2219325" y="4191000"/>
            <a:ext cx="5334000" cy="1181100"/>
            <a:chOff x="1344" y="2784"/>
            <a:chExt cx="3360" cy="744"/>
          </a:xfrm>
        </p:grpSpPr>
        <p:grpSp>
          <p:nvGrpSpPr>
            <p:cNvPr id="6" name="Group 95"/>
            <p:cNvGrpSpPr>
              <a:grpSpLocks/>
            </p:cNvGrpSpPr>
            <p:nvPr/>
          </p:nvGrpSpPr>
          <p:grpSpPr bwMode="auto">
            <a:xfrm>
              <a:off x="1344" y="2784"/>
              <a:ext cx="3360" cy="744"/>
              <a:chOff x="1344" y="2784"/>
              <a:chExt cx="3360" cy="744"/>
            </a:xfrm>
          </p:grpSpPr>
          <p:grpSp>
            <p:nvGrpSpPr>
              <p:cNvPr id="7" name="Group 27"/>
              <p:cNvGrpSpPr>
                <a:grpSpLocks/>
              </p:cNvGrpSpPr>
              <p:nvPr/>
            </p:nvGrpSpPr>
            <p:grpSpPr bwMode="auto">
              <a:xfrm>
                <a:off x="1344" y="2784"/>
                <a:ext cx="3360" cy="741"/>
                <a:chOff x="1344" y="2784"/>
                <a:chExt cx="2633" cy="581"/>
              </a:xfrm>
            </p:grpSpPr>
            <p:pic>
              <p:nvPicPr>
                <p:cNvPr id="1056" name="Picture 24"/>
                <p:cNvPicPr>
                  <a:picLocks noChangeAspect="1" noChangeArrowheads="1"/>
                </p:cNvPicPr>
                <p:nvPr/>
              </p:nvPicPr>
              <p:blipFill>
                <a:blip r:embed="rId6" cstate="print">
                  <a:extLst>
                    <a:ext uri="{28A0092B-C50C-407E-A947-70E740481C1C}">
                      <a14:useLocalDpi xmlns:a14="http://schemas.microsoft.com/office/drawing/2010/main" val="0"/>
                    </a:ext>
                  </a:extLst>
                </a:blip>
                <a:srcRect l="7863" b="56802"/>
                <a:stretch>
                  <a:fillRect/>
                </a:stretch>
              </p:blipFill>
              <p:spPr bwMode="auto">
                <a:xfrm>
                  <a:off x="1344" y="2784"/>
                  <a:ext cx="2633" cy="58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57" name="Rectangle 25"/>
                <p:cNvSpPr>
                  <a:spLocks noChangeArrowheads="1"/>
                </p:cNvSpPr>
                <p:nvPr/>
              </p:nvSpPr>
              <p:spPr bwMode="auto">
                <a:xfrm>
                  <a:off x="1824" y="3144"/>
                  <a:ext cx="1584" cy="216"/>
                </a:xfrm>
                <a:prstGeom prst="rect">
                  <a:avLst/>
                </a:prstGeom>
                <a:solidFill>
                  <a:schemeClr val="bg1"/>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p>
                  <a:endParaRPr lang="en-US" sz="1800" dirty="0">
                    <a:solidFill>
                      <a:srgbClr val="000000"/>
                    </a:solidFill>
                  </a:endParaRPr>
                </a:p>
              </p:txBody>
            </p:sp>
            <p:sp>
              <p:nvSpPr>
                <p:cNvPr id="1058" name="Rectangle 26"/>
                <p:cNvSpPr>
                  <a:spLocks noChangeArrowheads="1"/>
                </p:cNvSpPr>
                <p:nvPr/>
              </p:nvSpPr>
              <p:spPr bwMode="auto">
                <a:xfrm>
                  <a:off x="1344" y="3024"/>
                  <a:ext cx="144" cy="96"/>
                </a:xfrm>
                <a:prstGeom prst="rect">
                  <a:avLst/>
                </a:prstGeom>
                <a:solidFill>
                  <a:schemeClr val="bg1"/>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p>
                  <a:endParaRPr lang="en-US" sz="1800">
                    <a:solidFill>
                      <a:srgbClr val="000000"/>
                    </a:solidFill>
                  </a:endParaRPr>
                </a:p>
              </p:txBody>
            </p:sp>
          </p:grpSp>
          <p:sp>
            <p:nvSpPr>
              <p:cNvPr id="1055" name="Rectangle 94"/>
              <p:cNvSpPr>
                <a:spLocks noChangeArrowheads="1"/>
              </p:cNvSpPr>
              <p:nvPr/>
            </p:nvSpPr>
            <p:spPr bwMode="auto">
              <a:xfrm>
                <a:off x="4416" y="3420"/>
                <a:ext cx="234" cy="108"/>
              </a:xfrm>
              <a:prstGeom prst="rect">
                <a:avLst/>
              </a:prstGeom>
              <a:solidFill>
                <a:schemeClr val="bg1"/>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p>
                <a:endParaRPr lang="en-US" sz="1800">
                  <a:solidFill>
                    <a:srgbClr val="000000"/>
                  </a:solidFill>
                </a:endParaRPr>
              </a:p>
            </p:txBody>
          </p:sp>
        </p:grpSp>
        <p:sp>
          <p:nvSpPr>
            <p:cNvPr id="1053" name="Rectangle 96"/>
            <p:cNvSpPr>
              <a:spLocks noChangeArrowheads="1"/>
            </p:cNvSpPr>
            <p:nvPr/>
          </p:nvSpPr>
          <p:spPr bwMode="auto">
            <a:xfrm>
              <a:off x="4560" y="3360"/>
              <a:ext cx="96" cy="96"/>
            </a:xfrm>
            <a:prstGeom prst="rect">
              <a:avLst/>
            </a:prstGeom>
            <a:solidFill>
              <a:schemeClr val="bg1"/>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p>
              <a:endParaRPr lang="en-US" sz="1800">
                <a:solidFill>
                  <a:srgbClr val="000000"/>
                </a:solidFill>
              </a:endParaRPr>
            </a:p>
          </p:txBody>
        </p:sp>
      </p:grpSp>
      <p:sp>
        <p:nvSpPr>
          <p:cNvPr id="1041" name="Line 98"/>
          <p:cNvSpPr>
            <a:spLocks noChangeShapeType="1"/>
          </p:cNvSpPr>
          <p:nvPr/>
        </p:nvSpPr>
        <p:spPr bwMode="auto">
          <a:xfrm flipV="1">
            <a:off x="7705725" y="1219200"/>
            <a:ext cx="0" cy="333375"/>
          </a:xfrm>
          <a:prstGeom prst="line">
            <a:avLst/>
          </a:prstGeom>
          <a:noFill/>
          <a:ln w="9525">
            <a:solidFill>
              <a:schemeClr val="bg1"/>
            </a:solidFill>
            <a:round/>
            <a:headEnd/>
            <a:tailEnd type="triangle" w="med" len="me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042" name="Line 99"/>
          <p:cNvSpPr>
            <a:spLocks noChangeShapeType="1"/>
          </p:cNvSpPr>
          <p:nvPr/>
        </p:nvSpPr>
        <p:spPr bwMode="auto">
          <a:xfrm>
            <a:off x="7705725" y="1676400"/>
            <a:ext cx="0" cy="304800"/>
          </a:xfrm>
          <a:prstGeom prst="line">
            <a:avLst/>
          </a:prstGeom>
          <a:noFill/>
          <a:ln w="9525">
            <a:solidFill>
              <a:schemeClr val="bg1"/>
            </a:solidFill>
            <a:round/>
            <a:headEnd/>
            <a:tailEnd type="triangle" w="med" len="me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grpSp>
        <p:nvGrpSpPr>
          <p:cNvPr id="8" name="Group 106"/>
          <p:cNvGrpSpPr>
            <a:grpSpLocks/>
          </p:cNvGrpSpPr>
          <p:nvPr/>
        </p:nvGrpSpPr>
        <p:grpSpPr bwMode="auto">
          <a:xfrm>
            <a:off x="2362200" y="2127250"/>
            <a:ext cx="5694363" cy="1377950"/>
            <a:chOff x="1488" y="1484"/>
            <a:chExt cx="3587" cy="868"/>
          </a:xfrm>
        </p:grpSpPr>
        <p:sp>
          <p:nvSpPr>
            <p:cNvPr id="1047" name="Oval 100"/>
            <p:cNvSpPr>
              <a:spLocks noChangeArrowheads="1"/>
            </p:cNvSpPr>
            <p:nvPr/>
          </p:nvSpPr>
          <p:spPr bwMode="auto">
            <a:xfrm>
              <a:off x="1632" y="2160"/>
              <a:ext cx="480" cy="192"/>
            </a:xfrm>
            <a:prstGeom prst="ellipse">
              <a:avLst/>
            </a:prstGeom>
            <a:noFill/>
            <a:ln w="25400">
              <a:solidFill>
                <a:srgbClr val="00FF00"/>
              </a:solidFill>
              <a:round/>
              <a:headEnd/>
              <a:tailEnd/>
            </a:ln>
            <a:extLst>
              <a:ext uri="{909E8E84-426E-40DD-AFC4-6F175D3DCCD1}">
                <a14:hiddenFill xmlns:a14="http://schemas.microsoft.com/office/drawing/2010/main">
                  <a:solidFill>
                    <a:srgbClr val="FFFFFF"/>
                  </a:solidFill>
                </a14:hiddenFill>
              </a:ext>
            </a:extLst>
          </p:spPr>
          <p:txBody>
            <a:bodyPr wrap="none" anchor="ctr"/>
            <a:lstStyle/>
            <a:p>
              <a:endParaRPr lang="en-US" sz="1800">
                <a:solidFill>
                  <a:srgbClr val="000000"/>
                </a:solidFill>
              </a:endParaRPr>
            </a:p>
          </p:txBody>
        </p:sp>
        <p:sp>
          <p:nvSpPr>
            <p:cNvPr id="1048" name="Oval 101"/>
            <p:cNvSpPr>
              <a:spLocks noChangeArrowheads="1"/>
            </p:cNvSpPr>
            <p:nvPr/>
          </p:nvSpPr>
          <p:spPr bwMode="auto">
            <a:xfrm>
              <a:off x="2160" y="2064"/>
              <a:ext cx="480" cy="192"/>
            </a:xfrm>
            <a:prstGeom prst="ellipse">
              <a:avLst/>
            </a:prstGeom>
            <a:noFill/>
            <a:ln w="25400">
              <a:solidFill>
                <a:srgbClr val="00FF00"/>
              </a:solidFill>
              <a:round/>
              <a:headEnd/>
              <a:tailEnd/>
            </a:ln>
            <a:extLst>
              <a:ext uri="{909E8E84-426E-40DD-AFC4-6F175D3DCCD1}">
                <a14:hiddenFill xmlns:a14="http://schemas.microsoft.com/office/drawing/2010/main">
                  <a:solidFill>
                    <a:srgbClr val="FFFFFF"/>
                  </a:solidFill>
                </a14:hiddenFill>
              </a:ext>
            </a:extLst>
          </p:spPr>
          <p:txBody>
            <a:bodyPr wrap="none" anchor="ctr"/>
            <a:lstStyle/>
            <a:p>
              <a:endParaRPr lang="en-US" sz="1800">
                <a:solidFill>
                  <a:srgbClr val="000000"/>
                </a:solidFill>
              </a:endParaRPr>
            </a:p>
          </p:txBody>
        </p:sp>
        <p:sp>
          <p:nvSpPr>
            <p:cNvPr id="1049" name="Line 103"/>
            <p:cNvSpPr>
              <a:spLocks noChangeShapeType="1"/>
            </p:cNvSpPr>
            <p:nvPr/>
          </p:nvSpPr>
          <p:spPr bwMode="auto">
            <a:xfrm>
              <a:off x="2160" y="1680"/>
              <a:ext cx="144" cy="336"/>
            </a:xfrm>
            <a:prstGeom prst="line">
              <a:avLst/>
            </a:prstGeom>
            <a:noFill/>
            <a:ln w="25400">
              <a:solidFill>
                <a:srgbClr val="00FF00"/>
              </a:solidFill>
              <a:round/>
              <a:headEnd/>
              <a:tailEnd type="triangle" w="lg" len="lg"/>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050" name="Line 104"/>
            <p:cNvSpPr>
              <a:spLocks noChangeShapeType="1"/>
            </p:cNvSpPr>
            <p:nvPr/>
          </p:nvSpPr>
          <p:spPr bwMode="auto">
            <a:xfrm flipH="1">
              <a:off x="1920" y="1680"/>
              <a:ext cx="240" cy="432"/>
            </a:xfrm>
            <a:prstGeom prst="line">
              <a:avLst/>
            </a:prstGeom>
            <a:noFill/>
            <a:ln w="25400">
              <a:solidFill>
                <a:srgbClr val="00FF00"/>
              </a:solidFill>
              <a:round/>
              <a:headEnd/>
              <a:tailEnd type="triangle" w="lg" len="lg"/>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051" name="Text Box 105"/>
            <p:cNvSpPr txBox="1">
              <a:spLocks noChangeArrowheads="1"/>
            </p:cNvSpPr>
            <p:nvPr/>
          </p:nvSpPr>
          <p:spPr bwMode="auto">
            <a:xfrm>
              <a:off x="1488" y="1484"/>
              <a:ext cx="3587" cy="22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r>
                <a:rPr lang="en-US" sz="1700">
                  <a:solidFill>
                    <a:srgbClr val="00FF00"/>
                  </a:solidFill>
                </a:rPr>
                <a:t>persistent activity: stores running total of input commands</a:t>
              </a:r>
            </a:p>
          </p:txBody>
        </p:sp>
      </p:grpSp>
      <p:sp>
        <p:nvSpPr>
          <p:cNvPr id="97" name="TextBox 25"/>
          <p:cNvSpPr txBox="1">
            <a:spLocks noChangeArrowheads="1"/>
          </p:cNvSpPr>
          <p:nvPr/>
        </p:nvSpPr>
        <p:spPr bwMode="auto">
          <a:xfrm rot="16200000">
            <a:off x="1798663" y="3007799"/>
            <a:ext cx="989373" cy="307777"/>
          </a:xfrm>
          <a:prstGeom prst="rect">
            <a:avLst/>
          </a:prstGeom>
          <a:noFill/>
          <a:ln>
            <a:noFill/>
          </a:ln>
          <a:extLst/>
        </p:spPr>
        <p:txBody>
          <a:bodyPr wrap="non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r>
              <a:rPr lang="en-US" sz="1400" dirty="0" smtClean="0">
                <a:solidFill>
                  <a:srgbClr val="000000"/>
                </a:solidFill>
              </a:rPr>
              <a:t>Firing rate</a:t>
            </a:r>
            <a:endParaRPr lang="en-US" sz="1400" dirty="0">
              <a:solidFill>
                <a:srgbClr val="000000"/>
              </a:solidFill>
            </a:endParaRPr>
          </a:p>
        </p:txBody>
      </p:sp>
      <p:cxnSp>
        <p:nvCxnSpPr>
          <p:cNvPr id="14" name="Straight Arrow Connector 13"/>
          <p:cNvCxnSpPr/>
          <p:nvPr/>
        </p:nvCxnSpPr>
        <p:spPr>
          <a:xfrm>
            <a:off x="4962525" y="5577348"/>
            <a:ext cx="1371600" cy="0"/>
          </a:xfrm>
          <a:prstGeom prst="straightConnector1">
            <a:avLst/>
          </a:prstGeom>
          <a:ln w="19050">
            <a:solidFill>
              <a:schemeClr val="bg1"/>
            </a:solidFill>
            <a:tailEnd type="triangle"/>
          </a:ln>
        </p:spPr>
        <p:style>
          <a:lnRef idx="1">
            <a:schemeClr val="accent1"/>
          </a:lnRef>
          <a:fillRef idx="0">
            <a:schemeClr val="accent1"/>
          </a:fillRef>
          <a:effectRef idx="0">
            <a:schemeClr val="accent1"/>
          </a:effectRef>
          <a:fontRef idx="minor">
            <a:schemeClr val="tx1"/>
          </a:fontRef>
        </p:style>
      </p:cxnSp>
      <p:sp>
        <p:nvSpPr>
          <p:cNvPr id="103" name="TextBox 25"/>
          <p:cNvSpPr txBox="1">
            <a:spLocks noChangeArrowheads="1"/>
          </p:cNvSpPr>
          <p:nvPr/>
        </p:nvSpPr>
        <p:spPr bwMode="auto">
          <a:xfrm rot="16200000">
            <a:off x="1712903" y="4572000"/>
            <a:ext cx="1160895" cy="307777"/>
          </a:xfrm>
          <a:prstGeom prst="rect">
            <a:avLst/>
          </a:prstGeom>
          <a:noFill/>
          <a:ln>
            <a:noFill/>
          </a:ln>
          <a:extLst/>
        </p:spPr>
        <p:txBody>
          <a:bodyPr wrap="non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r>
              <a:rPr lang="en-US" sz="1400" dirty="0" smtClean="0">
                <a:solidFill>
                  <a:srgbClr val="000000"/>
                </a:solidFill>
              </a:rPr>
              <a:t>Eye position</a:t>
            </a:r>
            <a:endParaRPr lang="en-US" sz="1400" dirty="0">
              <a:solidFill>
                <a:srgbClr val="000000"/>
              </a:solidFill>
            </a:endParaRPr>
          </a:p>
        </p:txBody>
      </p:sp>
      <p:grpSp>
        <p:nvGrpSpPr>
          <p:cNvPr id="99" name="Group 110"/>
          <p:cNvGrpSpPr>
            <a:grpSpLocks/>
          </p:cNvGrpSpPr>
          <p:nvPr/>
        </p:nvGrpSpPr>
        <p:grpSpPr bwMode="auto">
          <a:xfrm>
            <a:off x="5998783" y="2818795"/>
            <a:ext cx="2942362" cy="2362806"/>
            <a:chOff x="3984" y="1370"/>
            <a:chExt cx="1584" cy="1272"/>
          </a:xfrm>
        </p:grpSpPr>
        <p:pic>
          <p:nvPicPr>
            <p:cNvPr id="100" name="Picture 107"/>
            <p:cNvPicPr>
              <a:picLocks noChangeAspect="1" noChangeArrowheads="1"/>
            </p:cNvPicPr>
            <p:nvPr/>
          </p:nvPicPr>
          <p:blipFill>
            <a:blip r:embed="rId7" cstate="print">
              <a:extLst>
                <a:ext uri="{28A0092B-C50C-407E-A947-70E740481C1C}">
                  <a14:useLocalDpi xmlns:a14="http://schemas.microsoft.com/office/drawing/2010/main" val="0"/>
                </a:ext>
              </a:extLst>
            </a:blip>
            <a:srcRect/>
            <a:stretch>
              <a:fillRect/>
            </a:stretch>
          </p:blipFill>
          <p:spPr bwMode="auto">
            <a:xfrm>
              <a:off x="3984" y="1413"/>
              <a:ext cx="1584" cy="1229"/>
            </a:xfrm>
            <a:prstGeom prst="rect">
              <a:avLst/>
            </a:prstGeom>
            <a:noFill/>
            <a:ln w="38100">
              <a:solidFill>
                <a:srgbClr val="00FF00"/>
              </a:solidFill>
              <a:miter lim="800000"/>
              <a:headEnd/>
              <a:tailEnd/>
            </a:ln>
            <a:extLst>
              <a:ext uri="{909E8E84-426E-40DD-AFC4-6F175D3DCCD1}">
                <a14:hiddenFill xmlns:a14="http://schemas.microsoft.com/office/drawing/2010/main">
                  <a:solidFill>
                    <a:srgbClr val="FFFFFF"/>
                  </a:solidFill>
                </a14:hiddenFill>
              </a:ext>
            </a:extLst>
          </p:spPr>
        </p:pic>
        <p:sp>
          <p:nvSpPr>
            <p:cNvPr id="101" name="Text Box 109"/>
            <p:cNvSpPr txBox="1">
              <a:spLocks noChangeArrowheads="1"/>
            </p:cNvSpPr>
            <p:nvPr/>
          </p:nvSpPr>
          <p:spPr bwMode="auto">
            <a:xfrm>
              <a:off x="4280" y="1370"/>
              <a:ext cx="936" cy="20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r>
                <a:rPr lang="en-US" altLang="en-US" sz="2000" dirty="0">
                  <a:solidFill>
                    <a:srgbClr val="008000"/>
                  </a:solidFill>
                </a:rPr>
                <a:t>“Tuning curve”</a:t>
              </a:r>
            </a:p>
          </p:txBody>
        </p:sp>
      </p:grpSp>
      <p:cxnSp>
        <p:nvCxnSpPr>
          <p:cNvPr id="11" name="Straight Connector 10"/>
          <p:cNvCxnSpPr/>
          <p:nvPr/>
        </p:nvCxnSpPr>
        <p:spPr>
          <a:xfrm flipV="1">
            <a:off x="6389783" y="5149467"/>
            <a:ext cx="402336" cy="0"/>
          </a:xfrm>
          <a:prstGeom prst="line">
            <a:avLst/>
          </a:prstGeom>
          <a:ln w="19050">
            <a:solidFill>
              <a:schemeClr val="tx1">
                <a:lumMod val="85000"/>
                <a:lumOff val="15000"/>
              </a:schemeClr>
            </a:solidFill>
          </a:ln>
        </p:spPr>
        <p:style>
          <a:lnRef idx="1">
            <a:schemeClr val="accent1"/>
          </a:lnRef>
          <a:fillRef idx="0">
            <a:schemeClr val="accent1"/>
          </a:fillRef>
          <a:effectRef idx="0">
            <a:schemeClr val="accent1"/>
          </a:effectRef>
          <a:fontRef idx="minor">
            <a:schemeClr val="tx1"/>
          </a:fontRef>
        </p:style>
      </p:cxnSp>
      <p:sp>
        <p:nvSpPr>
          <p:cNvPr id="13" name="TextBox 12"/>
          <p:cNvSpPr txBox="1"/>
          <p:nvPr/>
        </p:nvSpPr>
        <p:spPr>
          <a:xfrm>
            <a:off x="6313584" y="5122185"/>
            <a:ext cx="551754" cy="276999"/>
          </a:xfrm>
          <a:prstGeom prst="rect">
            <a:avLst/>
          </a:prstGeom>
          <a:noFill/>
        </p:spPr>
        <p:txBody>
          <a:bodyPr wrap="none" rtlCol="0">
            <a:spAutoFit/>
          </a:bodyPr>
          <a:lstStyle/>
          <a:p>
            <a:r>
              <a:rPr lang="en-US" sz="1200" dirty="0" smtClean="0">
                <a:solidFill>
                  <a:srgbClr val="000000"/>
                </a:solidFill>
              </a:rPr>
              <a:t>1 sec</a:t>
            </a:r>
            <a:endParaRPr lang="en-US" sz="1200" dirty="0">
              <a:solidFill>
                <a:srgbClr val="000000"/>
              </a:solidFill>
            </a:endParaRPr>
          </a:p>
        </p:txBody>
      </p:sp>
      <p:pic>
        <p:nvPicPr>
          <p:cNvPr id="104" name="Picture 1"/>
          <p:cNvPicPr>
            <a:picLocks noChangeAspect="1"/>
          </p:cNvPicPr>
          <p:nvPr/>
        </p:nvPicPr>
        <p:blipFill>
          <a:blip r:embed="rId8">
            <a:extLst>
              <a:ext uri="{28A0092B-C50C-407E-A947-70E740481C1C}">
                <a14:useLocalDpi xmlns:a14="http://schemas.microsoft.com/office/drawing/2010/main" val="0"/>
              </a:ext>
            </a:extLst>
          </a:blip>
          <a:srcRect/>
          <a:stretch>
            <a:fillRect/>
          </a:stretch>
        </p:blipFill>
        <p:spPr bwMode="auto">
          <a:xfrm>
            <a:off x="457200" y="4557713"/>
            <a:ext cx="706438" cy="8096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5" name="Text Box 14"/>
          <p:cNvSpPr txBox="1">
            <a:spLocks noChangeArrowheads="1"/>
          </p:cNvSpPr>
          <p:nvPr/>
        </p:nvSpPr>
        <p:spPr bwMode="auto">
          <a:xfrm>
            <a:off x="1371600" y="6400800"/>
            <a:ext cx="7753350" cy="3381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Char char="•"/>
              <a:defRPr sz="3200">
                <a:solidFill>
                  <a:schemeClr val="tx1"/>
                </a:solidFill>
                <a:latin typeface="Times New Roman" panose="02020603050405020304" pitchFamily="18" charset="0"/>
              </a:defRPr>
            </a:lvl1pPr>
            <a:lvl2pPr marL="742950" indent="-285750">
              <a:spcBef>
                <a:spcPct val="20000"/>
              </a:spcBef>
              <a:buChar char="–"/>
              <a:defRPr sz="2800">
                <a:solidFill>
                  <a:schemeClr val="tx1"/>
                </a:solidFill>
                <a:latin typeface="Times New Roman" panose="02020603050405020304" pitchFamily="18" charset="0"/>
              </a:defRPr>
            </a:lvl2pPr>
            <a:lvl3pPr marL="1143000" indent="-228600">
              <a:spcBef>
                <a:spcPct val="20000"/>
              </a:spcBef>
              <a:buChar char="•"/>
              <a:defRPr sz="2400">
                <a:solidFill>
                  <a:schemeClr val="tx1"/>
                </a:solidFill>
                <a:latin typeface="Times New Roman" panose="02020603050405020304" pitchFamily="18" charset="0"/>
              </a:defRPr>
            </a:lvl3pPr>
            <a:lvl4pPr marL="1600200" indent="-228600">
              <a:spcBef>
                <a:spcPct val="20000"/>
              </a:spcBef>
              <a:buChar char="–"/>
              <a:defRPr sz="2000">
                <a:solidFill>
                  <a:schemeClr val="tx1"/>
                </a:solidFill>
                <a:latin typeface="Times New Roman" panose="02020603050405020304" pitchFamily="18" charset="0"/>
              </a:defRPr>
            </a:lvl4pPr>
            <a:lvl5pPr marL="2057400" indent="-228600">
              <a:spcBef>
                <a:spcPct val="20000"/>
              </a:spcBef>
              <a:buChar char="»"/>
              <a:defRPr sz="2000">
                <a:solidFill>
                  <a:schemeClr val="tx1"/>
                </a:solidFill>
                <a:latin typeface="Times New Roman" panose="02020603050405020304" pitchFamily="18" charset="0"/>
              </a:defRPr>
            </a:lvl5pPr>
            <a:lvl6pPr marL="2514600" indent="-228600" eaLnBrk="0" fontAlgn="base" hangingPunct="0">
              <a:spcBef>
                <a:spcPct val="20000"/>
              </a:spcBef>
              <a:spcAft>
                <a:spcPct val="0"/>
              </a:spcAft>
              <a:buChar char="»"/>
              <a:defRPr sz="2000">
                <a:solidFill>
                  <a:schemeClr val="tx1"/>
                </a:solidFill>
                <a:latin typeface="Times New Roman" panose="02020603050405020304" pitchFamily="18" charset="0"/>
              </a:defRPr>
            </a:lvl6pPr>
            <a:lvl7pPr marL="2971800" indent="-228600" eaLnBrk="0" fontAlgn="base" hangingPunct="0">
              <a:spcBef>
                <a:spcPct val="20000"/>
              </a:spcBef>
              <a:spcAft>
                <a:spcPct val="0"/>
              </a:spcAft>
              <a:buChar char="»"/>
              <a:defRPr sz="2000">
                <a:solidFill>
                  <a:schemeClr val="tx1"/>
                </a:solidFill>
                <a:latin typeface="Times New Roman" panose="02020603050405020304" pitchFamily="18" charset="0"/>
              </a:defRPr>
            </a:lvl7pPr>
            <a:lvl8pPr marL="3429000" indent="-228600" eaLnBrk="0" fontAlgn="base" hangingPunct="0">
              <a:spcBef>
                <a:spcPct val="20000"/>
              </a:spcBef>
              <a:spcAft>
                <a:spcPct val="0"/>
              </a:spcAft>
              <a:buChar char="»"/>
              <a:defRPr sz="2000">
                <a:solidFill>
                  <a:schemeClr val="tx1"/>
                </a:solidFill>
                <a:latin typeface="Times New Roman" panose="02020603050405020304" pitchFamily="18" charset="0"/>
              </a:defRPr>
            </a:lvl8pPr>
            <a:lvl9pPr marL="3886200" indent="-228600" eaLnBrk="0" fontAlgn="base" hangingPunct="0">
              <a:spcBef>
                <a:spcPct val="20000"/>
              </a:spcBef>
              <a:spcAft>
                <a:spcPct val="0"/>
              </a:spcAft>
              <a:buChar char="»"/>
              <a:defRPr sz="2000">
                <a:solidFill>
                  <a:schemeClr val="tx1"/>
                </a:solidFill>
                <a:latin typeface="Times New Roman" panose="02020603050405020304" pitchFamily="18" charset="0"/>
              </a:defRPr>
            </a:lvl9pPr>
          </a:lstStyle>
          <a:p>
            <a:pPr algn="ctr">
              <a:spcBef>
                <a:spcPct val="0"/>
              </a:spcBef>
              <a:buFontTx/>
              <a:buNone/>
            </a:pPr>
            <a:r>
              <a:rPr lang="en-US" altLang="en-US" sz="1600" dirty="0">
                <a:solidFill>
                  <a:srgbClr val="FFFFFF"/>
                </a:solidFill>
                <a:latin typeface="Arial" panose="020B0604020202020204" pitchFamily="34" charset="0"/>
                <a:cs typeface="Arial" panose="020B0604020202020204" pitchFamily="34" charset="0"/>
              </a:rPr>
              <a:t>(data from Aksay et al., </a:t>
            </a:r>
            <a:r>
              <a:rPr lang="en-US" altLang="en-US" sz="1600" i="1" dirty="0">
                <a:solidFill>
                  <a:srgbClr val="FFFFFF"/>
                </a:solidFill>
                <a:latin typeface="Arial" panose="020B0604020202020204" pitchFamily="34" charset="0"/>
                <a:cs typeface="Arial" panose="020B0604020202020204" pitchFamily="34" charset="0"/>
              </a:rPr>
              <a:t>Nature Neuroscience</a:t>
            </a:r>
            <a:r>
              <a:rPr lang="en-US" altLang="en-US" sz="1600" dirty="0">
                <a:solidFill>
                  <a:srgbClr val="FFFFFF"/>
                </a:solidFill>
                <a:latin typeface="Arial" panose="020B0604020202020204" pitchFamily="34" charset="0"/>
                <a:cs typeface="Arial" panose="020B0604020202020204" pitchFamily="34" charset="0"/>
              </a:rPr>
              <a:t>, 2001; picture of eye from </a:t>
            </a:r>
            <a:r>
              <a:rPr lang="en-US" altLang="en-US" sz="1600" dirty="0" err="1">
                <a:solidFill>
                  <a:srgbClr val="FFFFFF"/>
                </a:solidFill>
                <a:latin typeface="Arial" panose="020B0604020202020204" pitchFamily="34" charset="0"/>
                <a:cs typeface="Arial" panose="020B0604020202020204" pitchFamily="34" charset="0"/>
              </a:rPr>
              <a:t>MarinEyes</a:t>
            </a:r>
            <a:r>
              <a:rPr lang="en-US" altLang="en-US" sz="1600" dirty="0">
                <a:solidFill>
                  <a:srgbClr val="FFFFFF"/>
                </a:solidFill>
                <a:latin typeface="Arial" panose="020B0604020202020204" pitchFamily="34" charset="0"/>
                <a:cs typeface="Arial" panose="020B0604020202020204" pitchFamily="34" charset="0"/>
              </a:rPr>
              <a:t>)</a:t>
            </a:r>
          </a:p>
        </p:txBody>
      </p:sp>
    </p:spTree>
    <p:extLst>
      <p:ext uri="{BB962C8B-B14F-4D97-AF65-F5344CB8AC3E}">
        <p14:creationId xmlns:p14="http://schemas.microsoft.com/office/powerpoint/2010/main" val="157581385"/>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 presetClass="entr" presetSubtype="0" fill="hold" nodeType="clickEffect">
                                  <p:stCondLst>
                                    <p:cond delay="0"/>
                                  </p:stCondLst>
                                  <p:childTnLst>
                                    <p:set>
                                      <p:cBhvr>
                                        <p:cTn id="6" dur="1" fill="hold">
                                          <p:stCondLst>
                                            <p:cond delay="0"/>
                                          </p:stCondLst>
                                        </p:cTn>
                                        <p:tgtEl>
                                          <p:spTgt spid="8"/>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99"/>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8" name="Text Box 2"/>
          <p:cNvSpPr txBox="1">
            <a:spLocks noChangeArrowheads="1"/>
          </p:cNvSpPr>
          <p:nvPr/>
        </p:nvSpPr>
        <p:spPr bwMode="auto">
          <a:xfrm>
            <a:off x="2133600" y="0"/>
            <a:ext cx="4918912" cy="70788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ctr" eaLnBrk="1" hangingPunct="1"/>
            <a:r>
              <a:rPr lang="en-US" sz="4000" dirty="0">
                <a:solidFill>
                  <a:srgbClr val="FFFF99"/>
                </a:solidFill>
              </a:rPr>
              <a:t>Network </a:t>
            </a:r>
            <a:r>
              <a:rPr lang="en-US" sz="4000" dirty="0" smtClean="0">
                <a:solidFill>
                  <a:srgbClr val="FFFF99"/>
                </a:solidFill>
              </a:rPr>
              <a:t>Architecture</a:t>
            </a:r>
            <a:endParaRPr lang="en-US" sz="4000" dirty="0">
              <a:solidFill>
                <a:srgbClr val="FFFF99"/>
              </a:solidFill>
            </a:endParaRPr>
          </a:p>
        </p:txBody>
      </p:sp>
      <p:sp>
        <p:nvSpPr>
          <p:cNvPr id="19459" name="Text Box 3"/>
          <p:cNvSpPr txBox="1">
            <a:spLocks noChangeArrowheads="1"/>
          </p:cNvSpPr>
          <p:nvPr/>
        </p:nvSpPr>
        <p:spPr bwMode="auto">
          <a:xfrm>
            <a:off x="1414463" y="1290638"/>
            <a:ext cx="184150" cy="3667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endParaRPr lang="en-US" sz="1800">
              <a:solidFill>
                <a:srgbClr val="33CCFF"/>
              </a:solidFill>
            </a:endParaRPr>
          </a:p>
        </p:txBody>
      </p:sp>
      <p:sp>
        <p:nvSpPr>
          <p:cNvPr id="19460" name="Rectangle 4"/>
          <p:cNvSpPr>
            <a:spLocks noChangeArrowheads="1"/>
          </p:cNvSpPr>
          <p:nvPr/>
        </p:nvSpPr>
        <p:spPr bwMode="auto">
          <a:xfrm>
            <a:off x="685800" y="4876800"/>
            <a:ext cx="3124200" cy="304800"/>
          </a:xfrm>
          <a:prstGeom prst="rect">
            <a:avLst/>
          </a:prstGeom>
          <a:solidFill>
            <a:schemeClr val="tx1"/>
          </a:solidFill>
          <a:ln w="9525">
            <a:solidFill>
              <a:schemeClr val="tx1"/>
            </a:solidFill>
            <a:miter lim="800000"/>
            <a:headEnd/>
            <a:tailEnd/>
          </a:ln>
        </p:spPr>
        <p:txBody>
          <a:bodyPr wrap="none" anchor="ctr"/>
          <a:lstStyle/>
          <a:p>
            <a:pPr algn="ctr"/>
            <a:endParaRPr lang="en-US" sz="2000">
              <a:solidFill>
                <a:srgbClr val="FFFF00"/>
              </a:solidFill>
            </a:endParaRPr>
          </a:p>
        </p:txBody>
      </p:sp>
      <p:grpSp>
        <p:nvGrpSpPr>
          <p:cNvPr id="5" name="Group 49"/>
          <p:cNvGrpSpPr>
            <a:grpSpLocks/>
          </p:cNvGrpSpPr>
          <p:nvPr/>
        </p:nvGrpSpPr>
        <p:grpSpPr bwMode="auto">
          <a:xfrm>
            <a:off x="5156200" y="1143000"/>
            <a:ext cx="2387600" cy="2275241"/>
            <a:chOff x="2976" y="720"/>
            <a:chExt cx="1776" cy="1692"/>
          </a:xfrm>
        </p:grpSpPr>
        <p:grpSp>
          <p:nvGrpSpPr>
            <p:cNvPr id="6" name="Group 50"/>
            <p:cNvGrpSpPr>
              <a:grpSpLocks/>
            </p:cNvGrpSpPr>
            <p:nvPr/>
          </p:nvGrpSpPr>
          <p:grpSpPr bwMode="auto">
            <a:xfrm>
              <a:off x="2976" y="912"/>
              <a:ext cx="1776" cy="1500"/>
              <a:chOff x="2592" y="960"/>
              <a:chExt cx="1776" cy="1500"/>
            </a:xfrm>
          </p:grpSpPr>
          <p:pic>
            <p:nvPicPr>
              <p:cNvPr id="19530" name="Picture 51" descr="fEcurvesinv"/>
              <p:cNvPicPr>
                <a:picLocks noChangeAspect="1" noChangeArrowheads="1"/>
              </p:cNvPicPr>
              <p:nvPr/>
            </p:nvPicPr>
            <p:blipFill>
              <a:blip r:embed="rId3" cstate="print">
                <a:lum contrast="20000"/>
                <a:extLst>
                  <a:ext uri="{28A0092B-C50C-407E-A947-70E740481C1C}">
                    <a14:useLocalDpi xmlns:a14="http://schemas.microsoft.com/office/drawing/2010/main" val="0"/>
                  </a:ext>
                </a:extLst>
              </a:blip>
              <a:srcRect l="14340" t="4852" b="11418"/>
              <a:stretch>
                <a:fillRect/>
              </a:stretch>
            </p:blipFill>
            <p:spPr bwMode="auto">
              <a:xfrm>
                <a:off x="2888" y="1008"/>
                <a:ext cx="1480" cy="122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9531" name="Text Box 52"/>
              <p:cNvSpPr txBox="1">
                <a:spLocks noChangeArrowheads="1"/>
              </p:cNvSpPr>
              <p:nvPr/>
            </p:nvSpPr>
            <p:spPr bwMode="auto">
              <a:xfrm>
                <a:off x="4112" y="2198"/>
                <a:ext cx="208" cy="2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sz="1600">
                    <a:solidFill>
                      <a:srgbClr val="FFFFFF"/>
                    </a:solidFill>
                  </a:rPr>
                  <a:t>R</a:t>
                </a:r>
              </a:p>
            </p:txBody>
          </p:sp>
          <p:sp>
            <p:nvSpPr>
              <p:cNvPr id="19532" name="Text Box 53"/>
              <p:cNvSpPr txBox="1">
                <a:spLocks noChangeArrowheads="1"/>
              </p:cNvSpPr>
              <p:nvPr/>
            </p:nvSpPr>
            <p:spPr bwMode="auto">
              <a:xfrm>
                <a:off x="2832" y="2198"/>
                <a:ext cx="186" cy="2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sz="1600">
                    <a:solidFill>
                      <a:srgbClr val="FFFFFF"/>
                    </a:solidFill>
                  </a:rPr>
                  <a:t>L</a:t>
                </a:r>
              </a:p>
            </p:txBody>
          </p:sp>
          <p:sp>
            <p:nvSpPr>
              <p:cNvPr id="19533" name="Text Box 54"/>
              <p:cNvSpPr txBox="1">
                <a:spLocks noChangeArrowheads="1"/>
              </p:cNvSpPr>
              <p:nvPr/>
            </p:nvSpPr>
            <p:spPr bwMode="auto">
              <a:xfrm>
                <a:off x="3050" y="2185"/>
                <a:ext cx="1091" cy="2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sz="1800" dirty="0">
                    <a:solidFill>
                      <a:srgbClr val="FFFFFF"/>
                    </a:solidFill>
                  </a:rPr>
                  <a:t>Eye Position</a:t>
                </a:r>
              </a:p>
            </p:txBody>
          </p:sp>
          <p:sp>
            <p:nvSpPr>
              <p:cNvPr id="19534" name="Text Box 55"/>
              <p:cNvSpPr txBox="1">
                <a:spLocks noChangeArrowheads="1"/>
              </p:cNvSpPr>
              <p:nvPr/>
            </p:nvSpPr>
            <p:spPr bwMode="auto">
              <a:xfrm>
                <a:off x="2592" y="960"/>
                <a:ext cx="329" cy="2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sz="1600">
                    <a:solidFill>
                      <a:srgbClr val="FFFFFF"/>
                    </a:solidFill>
                  </a:rPr>
                  <a:t>100</a:t>
                </a:r>
              </a:p>
            </p:txBody>
          </p:sp>
          <p:sp>
            <p:nvSpPr>
              <p:cNvPr id="19535" name="Text Box 56"/>
              <p:cNvSpPr txBox="1">
                <a:spLocks noChangeArrowheads="1"/>
              </p:cNvSpPr>
              <p:nvPr/>
            </p:nvSpPr>
            <p:spPr bwMode="auto">
              <a:xfrm>
                <a:off x="2724" y="2076"/>
                <a:ext cx="187" cy="2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sz="1600">
                    <a:solidFill>
                      <a:srgbClr val="FFFFFF"/>
                    </a:solidFill>
                  </a:rPr>
                  <a:t>0</a:t>
                </a:r>
              </a:p>
            </p:txBody>
          </p:sp>
        </p:grpSp>
        <p:grpSp>
          <p:nvGrpSpPr>
            <p:cNvPr id="7" name="Group 57"/>
            <p:cNvGrpSpPr>
              <a:grpSpLocks/>
            </p:cNvGrpSpPr>
            <p:nvPr/>
          </p:nvGrpSpPr>
          <p:grpSpPr bwMode="auto">
            <a:xfrm>
              <a:off x="3310" y="1030"/>
              <a:ext cx="626" cy="563"/>
              <a:chOff x="528" y="960"/>
              <a:chExt cx="720" cy="768"/>
            </a:xfrm>
          </p:grpSpPr>
          <p:sp>
            <p:nvSpPr>
              <p:cNvPr id="19527" name="Rectangle 58"/>
              <p:cNvSpPr>
                <a:spLocks noChangeArrowheads="1"/>
              </p:cNvSpPr>
              <p:nvPr/>
            </p:nvSpPr>
            <p:spPr bwMode="auto">
              <a:xfrm>
                <a:off x="528" y="960"/>
                <a:ext cx="720" cy="528"/>
              </a:xfrm>
              <a:prstGeom prst="rect">
                <a:avLst/>
              </a:prstGeom>
              <a:solidFill>
                <a:schemeClr val="tx1"/>
              </a:solidFill>
              <a:ln w="9525">
                <a:solidFill>
                  <a:schemeClr val="tx1"/>
                </a:solidFill>
                <a:miter lim="800000"/>
                <a:headEnd/>
                <a:tailEnd/>
              </a:ln>
            </p:spPr>
            <p:txBody>
              <a:bodyPr wrap="none" anchor="ctr"/>
              <a:lstStyle/>
              <a:p>
                <a:endParaRPr lang="en-US" sz="1800">
                  <a:solidFill>
                    <a:srgbClr val="000000"/>
                  </a:solidFill>
                </a:endParaRPr>
              </a:p>
            </p:txBody>
          </p:sp>
          <p:sp>
            <p:nvSpPr>
              <p:cNvPr id="19528" name="Rectangle 59"/>
              <p:cNvSpPr>
                <a:spLocks noChangeArrowheads="1"/>
              </p:cNvSpPr>
              <p:nvPr/>
            </p:nvSpPr>
            <p:spPr bwMode="auto">
              <a:xfrm>
                <a:off x="741" y="1460"/>
                <a:ext cx="459" cy="144"/>
              </a:xfrm>
              <a:prstGeom prst="rect">
                <a:avLst/>
              </a:prstGeom>
              <a:solidFill>
                <a:schemeClr val="tx1"/>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p>
                <a:endParaRPr lang="en-US" sz="1800">
                  <a:solidFill>
                    <a:srgbClr val="000000"/>
                  </a:solidFill>
                </a:endParaRPr>
              </a:p>
            </p:txBody>
          </p:sp>
          <p:sp>
            <p:nvSpPr>
              <p:cNvPr id="19529" name="Rectangle 60"/>
              <p:cNvSpPr>
                <a:spLocks noChangeArrowheads="1"/>
              </p:cNvSpPr>
              <p:nvPr/>
            </p:nvSpPr>
            <p:spPr bwMode="auto">
              <a:xfrm>
                <a:off x="686" y="1584"/>
                <a:ext cx="459" cy="144"/>
              </a:xfrm>
              <a:prstGeom prst="rect">
                <a:avLst/>
              </a:prstGeom>
              <a:solidFill>
                <a:schemeClr val="tx1"/>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p>
                <a:endParaRPr lang="en-US" sz="1800">
                  <a:solidFill>
                    <a:srgbClr val="000000"/>
                  </a:solidFill>
                </a:endParaRPr>
              </a:p>
            </p:txBody>
          </p:sp>
        </p:grpSp>
        <p:sp>
          <p:nvSpPr>
            <p:cNvPr id="19525" name="Text Box 61"/>
            <p:cNvSpPr txBox="1">
              <a:spLocks noChangeArrowheads="1"/>
            </p:cNvSpPr>
            <p:nvPr/>
          </p:nvSpPr>
          <p:spPr bwMode="auto">
            <a:xfrm>
              <a:off x="3165" y="720"/>
              <a:ext cx="1316" cy="2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sz="1800" dirty="0">
                  <a:solidFill>
                    <a:srgbClr val="FFFFFF"/>
                  </a:solidFill>
                </a:rPr>
                <a:t>Right side neurons</a:t>
              </a:r>
              <a:endParaRPr lang="en-US" sz="1800" dirty="0">
                <a:solidFill>
                  <a:srgbClr val="33CCFF"/>
                </a:solidFill>
              </a:endParaRPr>
            </a:p>
          </p:txBody>
        </p:sp>
        <p:sp>
          <p:nvSpPr>
            <p:cNvPr id="19526" name="Text Box 62"/>
            <p:cNvSpPr txBox="1">
              <a:spLocks noChangeArrowheads="1"/>
            </p:cNvSpPr>
            <p:nvPr/>
          </p:nvSpPr>
          <p:spPr bwMode="auto">
            <a:xfrm rot="16200000">
              <a:off x="2732" y="1436"/>
              <a:ext cx="853" cy="2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sz="1800" dirty="0">
                  <a:solidFill>
                    <a:srgbClr val="FFFFFF"/>
                  </a:solidFill>
                </a:rPr>
                <a:t>firing rate</a:t>
              </a:r>
            </a:p>
          </p:txBody>
        </p:sp>
      </p:grpSp>
      <p:sp>
        <p:nvSpPr>
          <p:cNvPr id="19472" name="Rectangle 63"/>
          <p:cNvSpPr>
            <a:spLocks noChangeArrowheads="1"/>
          </p:cNvSpPr>
          <p:nvPr/>
        </p:nvSpPr>
        <p:spPr bwMode="auto">
          <a:xfrm>
            <a:off x="6934200" y="623888"/>
            <a:ext cx="2152650" cy="3667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p>
            <a:r>
              <a:rPr lang="en-US" sz="1800">
                <a:solidFill>
                  <a:srgbClr val="FFFFFF"/>
                </a:solidFill>
              </a:rPr>
              <a:t>(Aksay et al., 2000)</a:t>
            </a:r>
          </a:p>
        </p:txBody>
      </p:sp>
      <p:sp>
        <p:nvSpPr>
          <p:cNvPr id="19473" name="Text Box 64"/>
          <p:cNvSpPr txBox="1">
            <a:spLocks noChangeArrowheads="1"/>
          </p:cNvSpPr>
          <p:nvPr/>
        </p:nvSpPr>
        <p:spPr bwMode="auto">
          <a:xfrm>
            <a:off x="467562" y="1066800"/>
            <a:ext cx="1537600" cy="40011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sz="2000" dirty="0">
                <a:solidFill>
                  <a:srgbClr val="FFFF99"/>
                </a:solidFill>
              </a:rPr>
              <a:t>Firing </a:t>
            </a:r>
            <a:r>
              <a:rPr lang="en-US" sz="2000" dirty="0" smtClean="0">
                <a:solidFill>
                  <a:srgbClr val="FFFF99"/>
                </a:solidFill>
              </a:rPr>
              <a:t>rates:</a:t>
            </a:r>
            <a:endParaRPr lang="en-US" sz="2000" dirty="0">
              <a:solidFill>
                <a:srgbClr val="FFFF99"/>
              </a:solidFill>
            </a:endParaRPr>
          </a:p>
        </p:txBody>
      </p:sp>
      <p:grpSp>
        <p:nvGrpSpPr>
          <p:cNvPr id="8" name="Group 66"/>
          <p:cNvGrpSpPr>
            <a:grpSpLocks/>
          </p:cNvGrpSpPr>
          <p:nvPr/>
        </p:nvGrpSpPr>
        <p:grpSpPr bwMode="auto">
          <a:xfrm>
            <a:off x="914400" y="3560764"/>
            <a:ext cx="1435100" cy="1321777"/>
            <a:chOff x="240" y="2352"/>
            <a:chExt cx="979" cy="902"/>
          </a:xfrm>
        </p:grpSpPr>
        <p:sp>
          <p:nvSpPr>
            <p:cNvPr id="19516" name="Text Box 67"/>
            <p:cNvSpPr txBox="1">
              <a:spLocks noChangeArrowheads="1"/>
            </p:cNvSpPr>
            <p:nvPr/>
          </p:nvSpPr>
          <p:spPr bwMode="auto">
            <a:xfrm>
              <a:off x="240" y="2352"/>
              <a:ext cx="979" cy="40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sz="2000">
                  <a:solidFill>
                    <a:srgbClr val="FFFF99"/>
                  </a:solidFill>
                </a:rPr>
                <a:t>4 neuron </a:t>
              </a:r>
            </a:p>
            <a:p>
              <a:pPr eaLnBrk="1" hangingPunct="1">
                <a:lnSpc>
                  <a:spcPct val="80000"/>
                </a:lnSpc>
              </a:pPr>
              <a:r>
                <a:rPr lang="en-US" sz="2000">
                  <a:solidFill>
                    <a:srgbClr val="FFFF99"/>
                  </a:solidFill>
                </a:rPr>
                <a:t>populations:</a:t>
              </a:r>
            </a:p>
          </p:txBody>
        </p:sp>
        <p:grpSp>
          <p:nvGrpSpPr>
            <p:cNvPr id="9" name="Group 68"/>
            <p:cNvGrpSpPr>
              <a:grpSpLocks/>
            </p:cNvGrpSpPr>
            <p:nvPr/>
          </p:nvGrpSpPr>
          <p:grpSpPr bwMode="auto">
            <a:xfrm>
              <a:off x="336" y="2803"/>
              <a:ext cx="781" cy="430"/>
              <a:chOff x="3471" y="3848"/>
              <a:chExt cx="789" cy="432"/>
            </a:xfrm>
          </p:grpSpPr>
          <p:sp>
            <p:nvSpPr>
              <p:cNvPr id="19521" name="Oval 69"/>
              <p:cNvSpPr>
                <a:spLocks noChangeArrowheads="1"/>
              </p:cNvSpPr>
              <p:nvPr/>
            </p:nvSpPr>
            <p:spPr bwMode="auto">
              <a:xfrm>
                <a:off x="3471" y="4132"/>
                <a:ext cx="163" cy="148"/>
              </a:xfrm>
              <a:prstGeom prst="ellipse">
                <a:avLst/>
              </a:prstGeom>
              <a:solidFill>
                <a:srgbClr val="00FF00"/>
              </a:solidFill>
              <a:ln w="9525">
                <a:solidFill>
                  <a:schemeClr val="tx1"/>
                </a:solidFill>
                <a:round/>
                <a:headEnd/>
                <a:tailEnd/>
              </a:ln>
            </p:spPr>
            <p:txBody>
              <a:bodyPr wrap="none" anchor="ctr"/>
              <a:lstStyle/>
              <a:p>
                <a:pPr algn="ctr"/>
                <a:endParaRPr lang="en-US" sz="2000">
                  <a:solidFill>
                    <a:srgbClr val="FF3300"/>
                  </a:solidFill>
                </a:endParaRPr>
              </a:p>
            </p:txBody>
          </p:sp>
          <p:sp>
            <p:nvSpPr>
              <p:cNvPr id="19522" name="Text Box 70"/>
              <p:cNvSpPr txBox="1">
                <a:spLocks noChangeArrowheads="1"/>
              </p:cNvSpPr>
              <p:nvPr/>
            </p:nvSpPr>
            <p:spPr bwMode="auto">
              <a:xfrm>
                <a:off x="3619" y="3848"/>
                <a:ext cx="641" cy="21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sz="1600">
                    <a:solidFill>
                      <a:srgbClr val="FFFF99"/>
                    </a:solidFill>
                  </a:rPr>
                  <a:t>Inhibitory</a:t>
                </a:r>
              </a:p>
            </p:txBody>
          </p:sp>
        </p:grpSp>
        <p:grpSp>
          <p:nvGrpSpPr>
            <p:cNvPr id="10" name="Group 71"/>
            <p:cNvGrpSpPr>
              <a:grpSpLocks/>
            </p:cNvGrpSpPr>
            <p:nvPr/>
          </p:nvGrpSpPr>
          <p:grpSpPr bwMode="auto">
            <a:xfrm>
              <a:off x="336" y="2850"/>
              <a:ext cx="819" cy="404"/>
              <a:chOff x="4554" y="3652"/>
              <a:chExt cx="828" cy="406"/>
            </a:xfrm>
          </p:grpSpPr>
          <p:sp>
            <p:nvSpPr>
              <p:cNvPr id="19519" name="Oval 72"/>
              <p:cNvSpPr>
                <a:spLocks noChangeArrowheads="1"/>
              </p:cNvSpPr>
              <p:nvPr/>
            </p:nvSpPr>
            <p:spPr bwMode="auto">
              <a:xfrm>
                <a:off x="4554" y="3652"/>
                <a:ext cx="163" cy="148"/>
              </a:xfrm>
              <a:prstGeom prst="ellipse">
                <a:avLst/>
              </a:prstGeom>
              <a:solidFill>
                <a:srgbClr val="FF0000"/>
              </a:solidFill>
              <a:ln w="9525">
                <a:solidFill>
                  <a:schemeClr val="tx1"/>
                </a:solidFill>
                <a:round/>
                <a:headEnd/>
                <a:tailEnd/>
              </a:ln>
            </p:spPr>
            <p:txBody>
              <a:bodyPr wrap="none" anchor="ctr"/>
              <a:lstStyle/>
              <a:p>
                <a:endParaRPr lang="en-US" sz="1800">
                  <a:solidFill>
                    <a:srgbClr val="000000"/>
                  </a:solidFill>
                </a:endParaRPr>
              </a:p>
            </p:txBody>
          </p:sp>
          <p:sp>
            <p:nvSpPr>
              <p:cNvPr id="19520" name="Text Box 73"/>
              <p:cNvSpPr txBox="1">
                <a:spLocks noChangeArrowheads="1"/>
              </p:cNvSpPr>
              <p:nvPr/>
            </p:nvSpPr>
            <p:spPr bwMode="auto">
              <a:xfrm>
                <a:off x="4697" y="3844"/>
                <a:ext cx="685" cy="21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sz="1600">
                    <a:solidFill>
                      <a:srgbClr val="FFFF99"/>
                    </a:solidFill>
                  </a:rPr>
                  <a:t>Excitatory</a:t>
                </a:r>
              </a:p>
            </p:txBody>
          </p:sp>
        </p:grpSp>
      </p:grpSp>
      <p:sp>
        <p:nvSpPr>
          <p:cNvPr id="19476" name="Text Box 21"/>
          <p:cNvSpPr txBox="1">
            <a:spLocks noChangeArrowheads="1"/>
          </p:cNvSpPr>
          <p:nvPr/>
        </p:nvSpPr>
        <p:spPr bwMode="auto">
          <a:xfrm>
            <a:off x="3438525" y="5867400"/>
            <a:ext cx="3048000" cy="5937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ctr" eaLnBrk="1" hangingPunct="1">
              <a:lnSpc>
                <a:spcPct val="90000"/>
              </a:lnSpc>
            </a:pPr>
            <a:r>
              <a:rPr lang="en-US" sz="1700" dirty="0">
                <a:solidFill>
                  <a:srgbClr val="FFFF00"/>
                </a:solidFill>
              </a:rPr>
              <a:t>background inputs</a:t>
            </a:r>
          </a:p>
          <a:p>
            <a:pPr algn="ctr" eaLnBrk="1" hangingPunct="1">
              <a:lnSpc>
                <a:spcPct val="110000"/>
              </a:lnSpc>
            </a:pPr>
            <a:r>
              <a:rPr lang="en-US" sz="1700" dirty="0">
                <a:solidFill>
                  <a:srgbClr val="FFFF00"/>
                </a:solidFill>
              </a:rPr>
              <a:t>&amp; eye movement commands</a:t>
            </a:r>
          </a:p>
        </p:txBody>
      </p:sp>
      <p:grpSp>
        <p:nvGrpSpPr>
          <p:cNvPr id="11" name="Group 32"/>
          <p:cNvGrpSpPr>
            <a:grpSpLocks/>
          </p:cNvGrpSpPr>
          <p:nvPr/>
        </p:nvGrpSpPr>
        <p:grpSpPr bwMode="auto">
          <a:xfrm>
            <a:off x="2271827" y="1143000"/>
            <a:ext cx="2300172" cy="2275241"/>
            <a:chOff x="1169" y="720"/>
            <a:chExt cx="1711" cy="1692"/>
          </a:xfrm>
        </p:grpSpPr>
        <p:sp>
          <p:nvSpPr>
            <p:cNvPr id="19480" name="Text Box 33"/>
            <p:cNvSpPr txBox="1">
              <a:spLocks noChangeArrowheads="1"/>
            </p:cNvSpPr>
            <p:nvPr/>
          </p:nvSpPr>
          <p:spPr bwMode="auto">
            <a:xfrm>
              <a:off x="2672" y="2150"/>
              <a:ext cx="208" cy="2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sz="1600">
                  <a:solidFill>
                    <a:srgbClr val="FFFFFF"/>
                  </a:solidFill>
                </a:rPr>
                <a:t>R</a:t>
              </a:r>
            </a:p>
          </p:txBody>
        </p:sp>
        <p:sp>
          <p:nvSpPr>
            <p:cNvPr id="19481" name="Text Box 34"/>
            <p:cNvSpPr txBox="1">
              <a:spLocks noChangeArrowheads="1"/>
            </p:cNvSpPr>
            <p:nvPr/>
          </p:nvSpPr>
          <p:spPr bwMode="auto">
            <a:xfrm>
              <a:off x="1392" y="2150"/>
              <a:ext cx="192" cy="2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sz="1600">
                  <a:solidFill>
                    <a:srgbClr val="FFFFFF"/>
                  </a:solidFill>
                </a:rPr>
                <a:t>L</a:t>
              </a:r>
            </a:p>
          </p:txBody>
        </p:sp>
        <p:sp>
          <p:nvSpPr>
            <p:cNvPr id="19482" name="Text Box 35"/>
            <p:cNvSpPr txBox="1">
              <a:spLocks noChangeArrowheads="1"/>
            </p:cNvSpPr>
            <p:nvPr/>
          </p:nvSpPr>
          <p:spPr bwMode="auto">
            <a:xfrm>
              <a:off x="1619" y="2137"/>
              <a:ext cx="1091" cy="2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sz="1800" dirty="0">
                  <a:solidFill>
                    <a:srgbClr val="FFFFFF"/>
                  </a:solidFill>
                </a:rPr>
                <a:t>Eye Position</a:t>
              </a:r>
            </a:p>
          </p:txBody>
        </p:sp>
        <p:grpSp>
          <p:nvGrpSpPr>
            <p:cNvPr id="12" name="Group 36"/>
            <p:cNvGrpSpPr>
              <a:grpSpLocks/>
            </p:cNvGrpSpPr>
            <p:nvPr/>
          </p:nvGrpSpPr>
          <p:grpSpPr bwMode="auto">
            <a:xfrm>
              <a:off x="1344" y="960"/>
              <a:ext cx="1464" cy="1229"/>
              <a:chOff x="1242" y="1056"/>
              <a:chExt cx="1975" cy="1943"/>
            </a:xfrm>
          </p:grpSpPr>
          <p:pic>
            <p:nvPicPr>
              <p:cNvPr id="19488" name="Picture 37" descr="fEcurvesinv"/>
              <p:cNvPicPr>
                <a:picLocks noChangeAspect="1" noChangeArrowheads="1"/>
              </p:cNvPicPr>
              <p:nvPr/>
            </p:nvPicPr>
            <p:blipFill>
              <a:blip r:embed="rId4" cstate="print">
                <a:lum contrast="20000"/>
                <a:extLst>
                  <a:ext uri="{28A0092B-C50C-407E-A947-70E740481C1C}">
                    <a14:useLocalDpi xmlns:a14="http://schemas.microsoft.com/office/drawing/2010/main" val="0"/>
                  </a:ext>
                </a:extLst>
              </a:blip>
              <a:srcRect l="14340" t="4852" b="11418"/>
              <a:stretch>
                <a:fillRect/>
              </a:stretch>
            </p:blipFill>
            <p:spPr bwMode="auto">
              <a:xfrm flipH="1">
                <a:off x="1242" y="1056"/>
                <a:ext cx="1975" cy="194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nvGrpSpPr>
              <p:cNvPr id="13" name="Group 38"/>
              <p:cNvGrpSpPr>
                <a:grpSpLocks/>
              </p:cNvGrpSpPr>
              <p:nvPr/>
            </p:nvGrpSpPr>
            <p:grpSpPr bwMode="auto">
              <a:xfrm>
                <a:off x="2333" y="1182"/>
                <a:ext cx="835" cy="874"/>
                <a:chOff x="2333" y="1182"/>
                <a:chExt cx="835" cy="874"/>
              </a:xfrm>
            </p:grpSpPr>
            <p:sp>
              <p:nvSpPr>
                <p:cNvPr id="19490" name="Rectangle 39"/>
                <p:cNvSpPr>
                  <a:spLocks noChangeArrowheads="1"/>
                </p:cNvSpPr>
                <p:nvPr/>
              </p:nvSpPr>
              <p:spPr bwMode="auto">
                <a:xfrm>
                  <a:off x="2333" y="1182"/>
                  <a:ext cx="835" cy="613"/>
                </a:xfrm>
                <a:prstGeom prst="rect">
                  <a:avLst/>
                </a:prstGeom>
                <a:solidFill>
                  <a:schemeClr val="tx1"/>
                </a:solidFill>
                <a:ln w="9525">
                  <a:solidFill>
                    <a:schemeClr val="tx1"/>
                  </a:solidFill>
                  <a:miter lim="800000"/>
                  <a:headEnd/>
                  <a:tailEnd/>
                </a:ln>
              </p:spPr>
              <p:txBody>
                <a:bodyPr wrap="none" anchor="ctr"/>
                <a:lstStyle/>
                <a:p>
                  <a:endParaRPr lang="en-US" sz="1800">
                    <a:solidFill>
                      <a:srgbClr val="000000"/>
                    </a:solidFill>
                  </a:endParaRPr>
                </a:p>
              </p:txBody>
            </p:sp>
            <p:sp>
              <p:nvSpPr>
                <p:cNvPr id="19491" name="Rectangle 40"/>
                <p:cNvSpPr>
                  <a:spLocks noChangeArrowheads="1"/>
                </p:cNvSpPr>
                <p:nvPr/>
              </p:nvSpPr>
              <p:spPr bwMode="auto">
                <a:xfrm>
                  <a:off x="2380" y="1734"/>
                  <a:ext cx="532" cy="167"/>
                </a:xfrm>
                <a:prstGeom prst="rect">
                  <a:avLst/>
                </a:prstGeom>
                <a:solidFill>
                  <a:schemeClr val="tx1"/>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p>
                  <a:endParaRPr lang="en-US" sz="1800">
                    <a:solidFill>
                      <a:srgbClr val="000000"/>
                    </a:solidFill>
                  </a:endParaRPr>
                </a:p>
              </p:txBody>
            </p:sp>
            <p:sp>
              <p:nvSpPr>
                <p:cNvPr id="19492" name="Rectangle 41"/>
                <p:cNvSpPr>
                  <a:spLocks noChangeArrowheads="1"/>
                </p:cNvSpPr>
                <p:nvPr/>
              </p:nvSpPr>
              <p:spPr bwMode="auto">
                <a:xfrm>
                  <a:off x="2467" y="1889"/>
                  <a:ext cx="533" cy="167"/>
                </a:xfrm>
                <a:prstGeom prst="rect">
                  <a:avLst/>
                </a:prstGeom>
                <a:solidFill>
                  <a:schemeClr val="tx1"/>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p>
                  <a:endParaRPr lang="en-US" sz="1800">
                    <a:solidFill>
                      <a:srgbClr val="000000"/>
                    </a:solidFill>
                  </a:endParaRPr>
                </a:p>
              </p:txBody>
            </p:sp>
          </p:grpSp>
        </p:grpSp>
        <p:sp>
          <p:nvSpPr>
            <p:cNvPr id="19484" name="Text Box 42"/>
            <p:cNvSpPr txBox="1">
              <a:spLocks noChangeArrowheads="1"/>
            </p:cNvSpPr>
            <p:nvPr/>
          </p:nvSpPr>
          <p:spPr bwMode="auto">
            <a:xfrm>
              <a:off x="1433" y="720"/>
              <a:ext cx="1220" cy="2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sz="1800" dirty="0">
                  <a:solidFill>
                    <a:srgbClr val="FFFFFF"/>
                  </a:solidFill>
                </a:rPr>
                <a:t>Left side neurons</a:t>
              </a:r>
              <a:endParaRPr lang="en-US" sz="1800" dirty="0">
                <a:solidFill>
                  <a:srgbClr val="33CCFF"/>
                </a:solidFill>
              </a:endParaRPr>
            </a:p>
          </p:txBody>
        </p:sp>
        <p:sp>
          <p:nvSpPr>
            <p:cNvPr id="19485" name="Text Box 43"/>
            <p:cNvSpPr txBox="1">
              <a:spLocks noChangeArrowheads="1"/>
            </p:cNvSpPr>
            <p:nvPr/>
          </p:nvSpPr>
          <p:spPr bwMode="auto">
            <a:xfrm rot="16200000">
              <a:off x="880" y="1436"/>
              <a:ext cx="853" cy="2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sz="1800" dirty="0">
                  <a:solidFill>
                    <a:srgbClr val="FFFFFF"/>
                  </a:solidFill>
                </a:rPr>
                <a:t>firing rate</a:t>
              </a:r>
            </a:p>
          </p:txBody>
        </p:sp>
        <p:sp>
          <p:nvSpPr>
            <p:cNvPr id="19486" name="Text Box 44"/>
            <p:cNvSpPr txBox="1">
              <a:spLocks noChangeArrowheads="1"/>
            </p:cNvSpPr>
            <p:nvPr/>
          </p:nvSpPr>
          <p:spPr bwMode="auto">
            <a:xfrm>
              <a:off x="1176" y="924"/>
              <a:ext cx="329" cy="2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sz="1600">
                  <a:solidFill>
                    <a:srgbClr val="FFFFFF"/>
                  </a:solidFill>
                </a:rPr>
                <a:t>100</a:t>
              </a:r>
            </a:p>
          </p:txBody>
        </p:sp>
        <p:sp>
          <p:nvSpPr>
            <p:cNvPr id="19487" name="Text Box 45"/>
            <p:cNvSpPr txBox="1">
              <a:spLocks noChangeArrowheads="1"/>
            </p:cNvSpPr>
            <p:nvPr/>
          </p:nvSpPr>
          <p:spPr bwMode="auto">
            <a:xfrm>
              <a:off x="1308" y="2040"/>
              <a:ext cx="187" cy="2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sz="1600">
                  <a:solidFill>
                    <a:srgbClr val="FFFFFF"/>
                  </a:solidFill>
                </a:rPr>
                <a:t>0</a:t>
              </a:r>
            </a:p>
          </p:txBody>
        </p:sp>
      </p:grpSp>
      <p:grpSp>
        <p:nvGrpSpPr>
          <p:cNvPr id="14" name="Group 91"/>
          <p:cNvGrpSpPr>
            <a:grpSpLocks/>
          </p:cNvGrpSpPr>
          <p:nvPr/>
        </p:nvGrpSpPr>
        <p:grpSpPr bwMode="auto">
          <a:xfrm flipH="1">
            <a:off x="2502379" y="3476714"/>
            <a:ext cx="4837071" cy="2466886"/>
            <a:chOff x="1662" y="1189"/>
            <a:chExt cx="2352" cy="1348"/>
          </a:xfrm>
        </p:grpSpPr>
        <p:sp>
          <p:nvSpPr>
            <p:cNvPr id="101" name="Rectangle 25"/>
            <p:cNvSpPr>
              <a:spLocks noChangeArrowheads="1"/>
            </p:cNvSpPr>
            <p:nvPr/>
          </p:nvSpPr>
          <p:spPr bwMode="auto">
            <a:xfrm>
              <a:off x="1662" y="1189"/>
              <a:ext cx="2352" cy="1296"/>
            </a:xfrm>
            <a:prstGeom prst="rect">
              <a:avLst/>
            </a:prstGeom>
            <a:solidFill>
              <a:srgbClr val="FFFFFF"/>
            </a:solidFill>
            <a:ln w="9525">
              <a:solidFill>
                <a:srgbClr val="000000"/>
              </a:solidFill>
              <a:miter lim="800000"/>
              <a:headEnd/>
              <a:tailEnd/>
            </a:ln>
          </p:spPr>
          <p:txBody>
            <a:bodyPr wrap="none" anchor="ctr"/>
            <a:lstStyle/>
            <a:p>
              <a:endParaRPr lang="en-US" sz="1800" dirty="0">
                <a:solidFill>
                  <a:srgbClr val="000000"/>
                </a:solidFill>
              </a:endParaRPr>
            </a:p>
          </p:txBody>
        </p:sp>
        <p:sp>
          <p:nvSpPr>
            <p:cNvPr id="102" name="Rectangle 26"/>
            <p:cNvSpPr>
              <a:spLocks noChangeArrowheads="1"/>
            </p:cNvSpPr>
            <p:nvPr/>
          </p:nvSpPr>
          <p:spPr bwMode="auto">
            <a:xfrm>
              <a:off x="1662" y="1241"/>
              <a:ext cx="1179" cy="129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lstStyle/>
            <a:p>
              <a:endParaRPr lang="en-US" sz="1800">
                <a:solidFill>
                  <a:srgbClr val="000000"/>
                </a:solidFill>
              </a:endParaRPr>
            </a:p>
          </p:txBody>
        </p:sp>
        <p:sp>
          <p:nvSpPr>
            <p:cNvPr id="103" name="Oval 27"/>
            <p:cNvSpPr>
              <a:spLocks noChangeArrowheads="1"/>
            </p:cNvSpPr>
            <p:nvPr/>
          </p:nvSpPr>
          <p:spPr bwMode="auto">
            <a:xfrm>
              <a:off x="2334" y="1464"/>
              <a:ext cx="225" cy="220"/>
            </a:xfrm>
            <a:prstGeom prst="ellipse">
              <a:avLst/>
            </a:prstGeom>
            <a:solidFill>
              <a:srgbClr val="FF0000"/>
            </a:solidFill>
            <a:ln w="9525">
              <a:solidFill>
                <a:srgbClr val="000000"/>
              </a:solidFill>
              <a:round/>
              <a:headEnd/>
              <a:tailEnd/>
            </a:ln>
          </p:spPr>
          <p:txBody>
            <a:bodyPr wrap="none" anchor="ctr"/>
            <a:lstStyle/>
            <a:p>
              <a:endParaRPr lang="en-US" sz="1800">
                <a:solidFill>
                  <a:srgbClr val="000000"/>
                </a:solidFill>
              </a:endParaRPr>
            </a:p>
          </p:txBody>
        </p:sp>
        <p:sp>
          <p:nvSpPr>
            <p:cNvPr id="104" name="Oval 28"/>
            <p:cNvSpPr>
              <a:spLocks noChangeArrowheads="1"/>
            </p:cNvSpPr>
            <p:nvPr/>
          </p:nvSpPr>
          <p:spPr bwMode="auto">
            <a:xfrm>
              <a:off x="3072" y="1472"/>
              <a:ext cx="222" cy="219"/>
            </a:xfrm>
            <a:prstGeom prst="ellipse">
              <a:avLst/>
            </a:prstGeom>
            <a:solidFill>
              <a:srgbClr val="FF0000"/>
            </a:solidFill>
            <a:ln w="9525">
              <a:solidFill>
                <a:srgbClr val="000000"/>
              </a:solidFill>
              <a:round/>
              <a:headEnd/>
              <a:tailEnd/>
            </a:ln>
          </p:spPr>
          <p:txBody>
            <a:bodyPr wrap="none" anchor="ctr"/>
            <a:lstStyle/>
            <a:p>
              <a:endParaRPr lang="en-US" sz="1800">
                <a:solidFill>
                  <a:srgbClr val="000000"/>
                </a:solidFill>
              </a:endParaRPr>
            </a:p>
          </p:txBody>
        </p:sp>
        <p:sp>
          <p:nvSpPr>
            <p:cNvPr id="105" name="Oval 29"/>
            <p:cNvSpPr>
              <a:spLocks noChangeArrowheads="1"/>
            </p:cNvSpPr>
            <p:nvPr/>
          </p:nvSpPr>
          <p:spPr bwMode="auto">
            <a:xfrm>
              <a:off x="2011" y="2074"/>
              <a:ext cx="223" cy="220"/>
            </a:xfrm>
            <a:prstGeom prst="ellipse">
              <a:avLst/>
            </a:prstGeom>
            <a:solidFill>
              <a:srgbClr val="00FF00"/>
            </a:solidFill>
            <a:ln w="9525">
              <a:solidFill>
                <a:srgbClr val="000000"/>
              </a:solidFill>
              <a:round/>
              <a:headEnd/>
              <a:tailEnd/>
            </a:ln>
          </p:spPr>
          <p:txBody>
            <a:bodyPr wrap="none" anchor="ctr"/>
            <a:lstStyle/>
            <a:p>
              <a:endParaRPr lang="en-US" sz="1800">
                <a:solidFill>
                  <a:srgbClr val="000000"/>
                </a:solidFill>
              </a:endParaRPr>
            </a:p>
          </p:txBody>
        </p:sp>
        <p:sp>
          <p:nvSpPr>
            <p:cNvPr id="106" name="Oval 30"/>
            <p:cNvSpPr>
              <a:spLocks noChangeArrowheads="1"/>
            </p:cNvSpPr>
            <p:nvPr/>
          </p:nvSpPr>
          <p:spPr bwMode="auto">
            <a:xfrm>
              <a:off x="3462" y="2074"/>
              <a:ext cx="223" cy="220"/>
            </a:xfrm>
            <a:prstGeom prst="ellipse">
              <a:avLst/>
            </a:prstGeom>
            <a:solidFill>
              <a:srgbClr val="00FF00"/>
            </a:solidFill>
            <a:ln w="9525">
              <a:solidFill>
                <a:srgbClr val="000000"/>
              </a:solidFill>
              <a:round/>
              <a:headEnd/>
              <a:tailEnd/>
            </a:ln>
          </p:spPr>
          <p:txBody>
            <a:bodyPr wrap="none" anchor="ctr"/>
            <a:lstStyle/>
            <a:p>
              <a:endParaRPr lang="en-US" sz="1800">
                <a:solidFill>
                  <a:srgbClr val="CC3300"/>
                </a:solidFill>
              </a:endParaRPr>
            </a:p>
          </p:txBody>
        </p:sp>
        <p:sp>
          <p:nvSpPr>
            <p:cNvPr id="107" name="Freeform 31"/>
            <p:cNvSpPr>
              <a:spLocks/>
            </p:cNvSpPr>
            <p:nvPr/>
          </p:nvSpPr>
          <p:spPr bwMode="auto">
            <a:xfrm>
              <a:off x="2526" y="1368"/>
              <a:ext cx="538" cy="130"/>
            </a:xfrm>
            <a:custGeom>
              <a:avLst/>
              <a:gdLst>
                <a:gd name="T0" fmla="*/ 0 w 461"/>
                <a:gd name="T1" fmla="*/ 446 h 114"/>
                <a:gd name="T2" fmla="*/ 724 w 461"/>
                <a:gd name="T3" fmla="*/ 13 h 114"/>
                <a:gd name="T4" fmla="*/ 1360 w 461"/>
                <a:gd name="T5" fmla="*/ 364 h 114"/>
                <a:gd name="T6" fmla="*/ 0 60000 65536"/>
                <a:gd name="T7" fmla="*/ 0 60000 65536"/>
                <a:gd name="T8" fmla="*/ 0 60000 65536"/>
                <a:gd name="T9" fmla="*/ 0 w 461"/>
                <a:gd name="T10" fmla="*/ 0 h 114"/>
                <a:gd name="T11" fmla="*/ 461 w 461"/>
                <a:gd name="T12" fmla="*/ 114 h 114"/>
              </a:gdLst>
              <a:ahLst/>
              <a:cxnLst>
                <a:cxn ang="T6">
                  <a:pos x="T0" y="T1"/>
                </a:cxn>
                <a:cxn ang="T7">
                  <a:pos x="T2" y="T3"/>
                </a:cxn>
                <a:cxn ang="T8">
                  <a:pos x="T4" y="T5"/>
                </a:cxn>
              </a:cxnLst>
              <a:rect l="T9" t="T10" r="T11" b="T12"/>
              <a:pathLst>
                <a:path w="461" h="114">
                  <a:moveTo>
                    <a:pt x="0" y="114"/>
                  </a:moveTo>
                  <a:cubicBezTo>
                    <a:pt x="40" y="95"/>
                    <a:pt x="168" y="6"/>
                    <a:pt x="245" y="3"/>
                  </a:cubicBezTo>
                  <a:cubicBezTo>
                    <a:pt x="322" y="0"/>
                    <a:pt x="416" y="75"/>
                    <a:pt x="461" y="94"/>
                  </a:cubicBezTo>
                </a:path>
              </a:pathLst>
            </a:custGeom>
            <a:noFill/>
            <a:ln w="38100" cap="flat">
              <a:solidFill>
                <a:srgbClr val="FF0000"/>
              </a:solidFill>
              <a:prstDash val="solid"/>
              <a:round/>
              <a:headEnd/>
              <a:tailEnd type="oval" w="lg" len="lg"/>
            </a:ln>
            <a:extLst>
              <a:ext uri="{909E8E84-426E-40DD-AFC4-6F175D3DCCD1}">
                <a14:hiddenFill xmlns:a14="http://schemas.microsoft.com/office/drawing/2010/main">
                  <a:solidFill>
                    <a:srgbClr val="FFFFFF"/>
                  </a:solidFill>
                </a14:hiddenFill>
              </a:ext>
            </a:extLst>
          </p:spPr>
          <p:txBody>
            <a:bodyPr/>
            <a:lstStyle/>
            <a:p>
              <a:endParaRPr lang="en-US" sz="1800">
                <a:solidFill>
                  <a:srgbClr val="000000"/>
                </a:solidFill>
              </a:endParaRPr>
            </a:p>
          </p:txBody>
        </p:sp>
        <p:sp>
          <p:nvSpPr>
            <p:cNvPr id="108" name="Freeform 32"/>
            <p:cNvSpPr>
              <a:spLocks/>
            </p:cNvSpPr>
            <p:nvPr/>
          </p:nvSpPr>
          <p:spPr bwMode="auto">
            <a:xfrm>
              <a:off x="2457" y="1691"/>
              <a:ext cx="1005" cy="438"/>
            </a:xfrm>
            <a:custGeom>
              <a:avLst/>
              <a:gdLst>
                <a:gd name="T0" fmla="*/ 0 w 864"/>
                <a:gd name="T1" fmla="*/ 0 h 384"/>
                <a:gd name="T2" fmla="*/ 1109 w 864"/>
                <a:gd name="T3" fmla="*/ 923 h 384"/>
                <a:gd name="T4" fmla="*/ 2489 w 864"/>
                <a:gd name="T5" fmla="*/ 1473 h 384"/>
                <a:gd name="T6" fmla="*/ 0 60000 65536"/>
                <a:gd name="T7" fmla="*/ 0 60000 65536"/>
                <a:gd name="T8" fmla="*/ 0 60000 65536"/>
                <a:gd name="T9" fmla="*/ 0 w 864"/>
                <a:gd name="T10" fmla="*/ 0 h 384"/>
                <a:gd name="T11" fmla="*/ 864 w 864"/>
                <a:gd name="T12" fmla="*/ 384 h 384"/>
              </a:gdLst>
              <a:ahLst/>
              <a:cxnLst>
                <a:cxn ang="T6">
                  <a:pos x="T0" y="T1"/>
                </a:cxn>
                <a:cxn ang="T7">
                  <a:pos x="T2" y="T3"/>
                </a:cxn>
                <a:cxn ang="T8">
                  <a:pos x="T4" y="T5"/>
                </a:cxn>
              </a:cxnLst>
              <a:rect l="T9" t="T10" r="T11" b="T12"/>
              <a:pathLst>
                <a:path w="864" h="384">
                  <a:moveTo>
                    <a:pt x="0" y="0"/>
                  </a:moveTo>
                  <a:cubicBezTo>
                    <a:pt x="120" y="88"/>
                    <a:pt x="240" y="176"/>
                    <a:pt x="384" y="240"/>
                  </a:cubicBezTo>
                  <a:cubicBezTo>
                    <a:pt x="528" y="304"/>
                    <a:pt x="696" y="344"/>
                    <a:pt x="864" y="384"/>
                  </a:cubicBezTo>
                </a:path>
              </a:pathLst>
            </a:custGeom>
            <a:noFill/>
            <a:ln w="38100" cap="flat">
              <a:solidFill>
                <a:srgbClr val="FF0000"/>
              </a:solidFill>
              <a:prstDash val="solid"/>
              <a:round/>
              <a:headEnd/>
              <a:tailEnd type="oval" w="lg" len="lg"/>
            </a:ln>
            <a:extLst>
              <a:ext uri="{909E8E84-426E-40DD-AFC4-6F175D3DCCD1}">
                <a14:hiddenFill xmlns:a14="http://schemas.microsoft.com/office/drawing/2010/main">
                  <a:solidFill>
                    <a:srgbClr val="FFFFFF"/>
                  </a:solidFill>
                </a14:hiddenFill>
              </a:ext>
            </a:extLst>
          </p:spPr>
          <p:txBody>
            <a:bodyPr/>
            <a:lstStyle/>
            <a:p>
              <a:endParaRPr lang="en-US" sz="1800">
                <a:solidFill>
                  <a:srgbClr val="000000"/>
                </a:solidFill>
              </a:endParaRPr>
            </a:p>
          </p:txBody>
        </p:sp>
        <p:sp>
          <p:nvSpPr>
            <p:cNvPr id="109" name="Freeform 33"/>
            <p:cNvSpPr>
              <a:spLocks/>
            </p:cNvSpPr>
            <p:nvPr/>
          </p:nvSpPr>
          <p:spPr bwMode="auto">
            <a:xfrm>
              <a:off x="3294" y="1636"/>
              <a:ext cx="241" cy="446"/>
            </a:xfrm>
            <a:custGeom>
              <a:avLst/>
              <a:gdLst>
                <a:gd name="T0" fmla="*/ 565 w 192"/>
                <a:gd name="T1" fmla="*/ 1473 h 384"/>
                <a:gd name="T2" fmla="*/ 425 w 192"/>
                <a:gd name="T3" fmla="*/ 923 h 384"/>
                <a:gd name="T4" fmla="*/ 0 w 192"/>
                <a:gd name="T5" fmla="*/ 0 h 384"/>
                <a:gd name="T6" fmla="*/ 0 60000 65536"/>
                <a:gd name="T7" fmla="*/ 0 60000 65536"/>
                <a:gd name="T8" fmla="*/ 0 60000 65536"/>
                <a:gd name="T9" fmla="*/ 0 w 192"/>
                <a:gd name="T10" fmla="*/ 0 h 384"/>
                <a:gd name="T11" fmla="*/ 192 w 192"/>
                <a:gd name="T12" fmla="*/ 384 h 384"/>
              </a:gdLst>
              <a:ahLst/>
              <a:cxnLst>
                <a:cxn ang="T6">
                  <a:pos x="T0" y="T1"/>
                </a:cxn>
                <a:cxn ang="T7">
                  <a:pos x="T2" y="T3"/>
                </a:cxn>
                <a:cxn ang="T8">
                  <a:pos x="T4" y="T5"/>
                </a:cxn>
              </a:cxnLst>
              <a:rect l="T9" t="T10" r="T11" b="T12"/>
              <a:pathLst>
                <a:path w="192" h="384">
                  <a:moveTo>
                    <a:pt x="192" y="384"/>
                  </a:moveTo>
                  <a:cubicBezTo>
                    <a:pt x="184" y="344"/>
                    <a:pt x="176" y="304"/>
                    <a:pt x="144" y="240"/>
                  </a:cubicBezTo>
                  <a:cubicBezTo>
                    <a:pt x="112" y="176"/>
                    <a:pt x="24" y="40"/>
                    <a:pt x="0" y="0"/>
                  </a:cubicBezTo>
                </a:path>
              </a:pathLst>
            </a:custGeom>
            <a:noFill/>
            <a:ln w="38100">
              <a:solidFill>
                <a:srgbClr val="00FF00"/>
              </a:solidFill>
              <a:round/>
              <a:headEnd/>
              <a:tailEnd type="none" w="lg" len="lg"/>
            </a:ln>
            <a:extLst>
              <a:ext uri="{909E8E84-426E-40DD-AFC4-6F175D3DCCD1}">
                <a14:hiddenFill xmlns:a14="http://schemas.microsoft.com/office/drawing/2010/main">
                  <a:solidFill>
                    <a:srgbClr val="FFFFFF"/>
                  </a:solidFill>
                </a14:hiddenFill>
              </a:ext>
            </a:extLst>
          </p:spPr>
          <p:txBody>
            <a:bodyPr/>
            <a:lstStyle/>
            <a:p>
              <a:endParaRPr lang="en-US" sz="1800">
                <a:solidFill>
                  <a:srgbClr val="000000"/>
                </a:solidFill>
              </a:endParaRPr>
            </a:p>
          </p:txBody>
        </p:sp>
        <p:sp>
          <p:nvSpPr>
            <p:cNvPr id="110" name="Freeform 34"/>
            <p:cNvSpPr>
              <a:spLocks/>
            </p:cNvSpPr>
            <p:nvPr/>
          </p:nvSpPr>
          <p:spPr bwMode="auto">
            <a:xfrm rot="-580333">
              <a:off x="3672" y="1987"/>
              <a:ext cx="313" cy="409"/>
            </a:xfrm>
            <a:custGeom>
              <a:avLst/>
              <a:gdLst>
                <a:gd name="T0" fmla="*/ 0 w 306"/>
                <a:gd name="T1" fmla="*/ 297 h 358"/>
                <a:gd name="T2" fmla="*/ 237 w 306"/>
                <a:gd name="T3" fmla="*/ 73 h 358"/>
                <a:gd name="T4" fmla="*/ 355 w 306"/>
                <a:gd name="T5" fmla="*/ 735 h 358"/>
                <a:gd name="T6" fmla="*/ 212 w 306"/>
                <a:gd name="T7" fmla="*/ 1339 h 358"/>
                <a:gd name="T8" fmla="*/ 0 w 306"/>
                <a:gd name="T9" fmla="*/ 1046 h 358"/>
                <a:gd name="T10" fmla="*/ 0 60000 65536"/>
                <a:gd name="T11" fmla="*/ 0 60000 65536"/>
                <a:gd name="T12" fmla="*/ 0 60000 65536"/>
                <a:gd name="T13" fmla="*/ 0 60000 65536"/>
                <a:gd name="T14" fmla="*/ 0 60000 65536"/>
                <a:gd name="T15" fmla="*/ 0 w 306"/>
                <a:gd name="T16" fmla="*/ 0 h 358"/>
                <a:gd name="T17" fmla="*/ 306 w 306"/>
                <a:gd name="T18" fmla="*/ 358 h 358"/>
              </a:gdLst>
              <a:ahLst/>
              <a:cxnLst>
                <a:cxn ang="T10">
                  <a:pos x="T0" y="T1"/>
                </a:cxn>
                <a:cxn ang="T11">
                  <a:pos x="T2" y="T3"/>
                </a:cxn>
                <a:cxn ang="T12">
                  <a:pos x="T4" y="T5"/>
                </a:cxn>
                <a:cxn ang="T13">
                  <a:pos x="T6" y="T7"/>
                </a:cxn>
                <a:cxn ang="T14">
                  <a:pos x="T8" y="T9"/>
                </a:cxn>
              </a:cxnLst>
              <a:rect l="T15" t="T16" r="T17" b="T18"/>
              <a:pathLst>
                <a:path w="306" h="358">
                  <a:moveTo>
                    <a:pt x="0" y="77"/>
                  </a:moveTo>
                  <a:cubicBezTo>
                    <a:pt x="34" y="67"/>
                    <a:pt x="152" y="0"/>
                    <a:pt x="202" y="19"/>
                  </a:cubicBezTo>
                  <a:cubicBezTo>
                    <a:pt x="252" y="38"/>
                    <a:pt x="306" y="135"/>
                    <a:pt x="303" y="189"/>
                  </a:cubicBezTo>
                  <a:cubicBezTo>
                    <a:pt x="300" y="243"/>
                    <a:pt x="231" y="332"/>
                    <a:pt x="181" y="345"/>
                  </a:cubicBezTo>
                  <a:cubicBezTo>
                    <a:pt x="131" y="358"/>
                    <a:pt x="38" y="285"/>
                    <a:pt x="0" y="269"/>
                  </a:cubicBezTo>
                </a:path>
              </a:pathLst>
            </a:custGeom>
            <a:noFill/>
            <a:ln w="38100">
              <a:solidFill>
                <a:srgbClr val="00FF00"/>
              </a:solidFill>
              <a:round/>
              <a:headEnd/>
              <a:tailEnd type="none" w="lg" len="lg"/>
            </a:ln>
            <a:extLst>
              <a:ext uri="{909E8E84-426E-40DD-AFC4-6F175D3DCCD1}">
                <a14:hiddenFill xmlns:a14="http://schemas.microsoft.com/office/drawing/2010/main">
                  <a:solidFill>
                    <a:srgbClr val="FFFFFF"/>
                  </a:solidFill>
                </a14:hiddenFill>
              </a:ext>
            </a:extLst>
          </p:spPr>
          <p:txBody>
            <a:bodyPr/>
            <a:lstStyle/>
            <a:p>
              <a:endParaRPr lang="en-US" sz="1800">
                <a:solidFill>
                  <a:srgbClr val="000000"/>
                </a:solidFill>
              </a:endParaRPr>
            </a:p>
          </p:txBody>
        </p:sp>
        <p:sp>
          <p:nvSpPr>
            <p:cNvPr id="111" name="Freeform 35"/>
            <p:cNvSpPr>
              <a:spLocks/>
            </p:cNvSpPr>
            <p:nvPr/>
          </p:nvSpPr>
          <p:spPr bwMode="auto">
            <a:xfrm rot="173470" flipH="1">
              <a:off x="1711" y="1996"/>
              <a:ext cx="357" cy="407"/>
            </a:xfrm>
            <a:custGeom>
              <a:avLst/>
              <a:gdLst>
                <a:gd name="T0" fmla="*/ 0 w 306"/>
                <a:gd name="T1" fmla="*/ 294 h 358"/>
                <a:gd name="T2" fmla="*/ 594 w 306"/>
                <a:gd name="T3" fmla="*/ 70 h 358"/>
                <a:gd name="T4" fmla="*/ 892 w 306"/>
                <a:gd name="T5" fmla="*/ 721 h 358"/>
                <a:gd name="T6" fmla="*/ 532 w 306"/>
                <a:gd name="T7" fmla="*/ 1314 h 358"/>
                <a:gd name="T8" fmla="*/ 0 w 306"/>
                <a:gd name="T9" fmla="*/ 1027 h 358"/>
                <a:gd name="T10" fmla="*/ 0 60000 65536"/>
                <a:gd name="T11" fmla="*/ 0 60000 65536"/>
                <a:gd name="T12" fmla="*/ 0 60000 65536"/>
                <a:gd name="T13" fmla="*/ 0 60000 65536"/>
                <a:gd name="T14" fmla="*/ 0 60000 65536"/>
                <a:gd name="T15" fmla="*/ 0 w 306"/>
                <a:gd name="T16" fmla="*/ 0 h 358"/>
                <a:gd name="T17" fmla="*/ 306 w 306"/>
                <a:gd name="T18" fmla="*/ 358 h 358"/>
              </a:gdLst>
              <a:ahLst/>
              <a:cxnLst>
                <a:cxn ang="T10">
                  <a:pos x="T0" y="T1"/>
                </a:cxn>
                <a:cxn ang="T11">
                  <a:pos x="T2" y="T3"/>
                </a:cxn>
                <a:cxn ang="T12">
                  <a:pos x="T4" y="T5"/>
                </a:cxn>
                <a:cxn ang="T13">
                  <a:pos x="T6" y="T7"/>
                </a:cxn>
                <a:cxn ang="T14">
                  <a:pos x="T8" y="T9"/>
                </a:cxn>
              </a:cxnLst>
              <a:rect l="T15" t="T16" r="T17" b="T18"/>
              <a:pathLst>
                <a:path w="306" h="358">
                  <a:moveTo>
                    <a:pt x="0" y="77"/>
                  </a:moveTo>
                  <a:cubicBezTo>
                    <a:pt x="34" y="67"/>
                    <a:pt x="152" y="0"/>
                    <a:pt x="202" y="19"/>
                  </a:cubicBezTo>
                  <a:cubicBezTo>
                    <a:pt x="252" y="38"/>
                    <a:pt x="306" y="135"/>
                    <a:pt x="303" y="189"/>
                  </a:cubicBezTo>
                  <a:cubicBezTo>
                    <a:pt x="300" y="243"/>
                    <a:pt x="231" y="332"/>
                    <a:pt x="181" y="345"/>
                  </a:cubicBezTo>
                  <a:cubicBezTo>
                    <a:pt x="131" y="358"/>
                    <a:pt x="38" y="285"/>
                    <a:pt x="0" y="269"/>
                  </a:cubicBezTo>
                </a:path>
              </a:pathLst>
            </a:custGeom>
            <a:noFill/>
            <a:ln w="38100" cap="flat">
              <a:solidFill>
                <a:srgbClr val="00FF00"/>
              </a:solidFill>
              <a:prstDash val="solid"/>
              <a:round/>
              <a:headEnd/>
              <a:tailEnd type="none" w="lg" len="lg"/>
            </a:ln>
            <a:extLst>
              <a:ext uri="{909E8E84-426E-40DD-AFC4-6F175D3DCCD1}">
                <a14:hiddenFill xmlns:a14="http://schemas.microsoft.com/office/drawing/2010/main">
                  <a:solidFill>
                    <a:srgbClr val="FFFFFF"/>
                  </a:solidFill>
                </a14:hiddenFill>
              </a:ext>
            </a:extLst>
          </p:spPr>
          <p:txBody>
            <a:bodyPr/>
            <a:lstStyle/>
            <a:p>
              <a:endParaRPr lang="en-US" sz="1800">
                <a:solidFill>
                  <a:srgbClr val="000000"/>
                </a:solidFill>
              </a:endParaRPr>
            </a:p>
          </p:txBody>
        </p:sp>
        <p:sp>
          <p:nvSpPr>
            <p:cNvPr id="112" name="Freeform 36"/>
            <p:cNvSpPr>
              <a:spLocks/>
            </p:cNvSpPr>
            <p:nvPr/>
          </p:nvSpPr>
          <p:spPr bwMode="auto">
            <a:xfrm>
              <a:off x="2593" y="1656"/>
              <a:ext cx="511" cy="60"/>
            </a:xfrm>
            <a:custGeom>
              <a:avLst/>
              <a:gdLst>
                <a:gd name="T0" fmla="*/ 1109 w 441"/>
                <a:gd name="T1" fmla="*/ 5 h 68"/>
                <a:gd name="T2" fmla="*/ 664 w 441"/>
                <a:gd name="T3" fmla="*/ 56 h 68"/>
                <a:gd name="T4" fmla="*/ 0 w 441"/>
                <a:gd name="T5" fmla="*/ 0 h 68"/>
                <a:gd name="T6" fmla="*/ 0 60000 65536"/>
                <a:gd name="T7" fmla="*/ 0 60000 65536"/>
                <a:gd name="T8" fmla="*/ 0 60000 65536"/>
                <a:gd name="T9" fmla="*/ 0 w 441"/>
                <a:gd name="T10" fmla="*/ 0 h 68"/>
                <a:gd name="T11" fmla="*/ 441 w 441"/>
                <a:gd name="T12" fmla="*/ 68 h 68"/>
              </a:gdLst>
              <a:ahLst/>
              <a:cxnLst>
                <a:cxn ang="T6">
                  <a:pos x="T0" y="T1"/>
                </a:cxn>
                <a:cxn ang="T7">
                  <a:pos x="T2" y="T3"/>
                </a:cxn>
                <a:cxn ang="T8">
                  <a:pos x="T4" y="T5"/>
                </a:cxn>
              </a:cxnLst>
              <a:rect l="T9" t="T10" r="T11" b="T12"/>
              <a:pathLst>
                <a:path w="441" h="68">
                  <a:moveTo>
                    <a:pt x="441" y="6"/>
                  </a:moveTo>
                  <a:cubicBezTo>
                    <a:pt x="412" y="17"/>
                    <a:pt x="338" y="68"/>
                    <a:pt x="265" y="67"/>
                  </a:cubicBezTo>
                  <a:cubicBezTo>
                    <a:pt x="192" y="66"/>
                    <a:pt x="55" y="14"/>
                    <a:pt x="0" y="0"/>
                  </a:cubicBezTo>
                </a:path>
              </a:pathLst>
            </a:custGeom>
            <a:noFill/>
            <a:ln w="38100">
              <a:solidFill>
                <a:srgbClr val="FF0000"/>
              </a:solidFill>
              <a:round/>
              <a:headEnd/>
              <a:tailEnd type="oval" w="lg" len="lg"/>
            </a:ln>
            <a:extLst>
              <a:ext uri="{909E8E84-426E-40DD-AFC4-6F175D3DCCD1}">
                <a14:hiddenFill xmlns:a14="http://schemas.microsoft.com/office/drawing/2010/main">
                  <a:solidFill>
                    <a:srgbClr val="FFFFFF"/>
                  </a:solidFill>
                </a14:hiddenFill>
              </a:ext>
            </a:extLst>
          </p:spPr>
          <p:txBody>
            <a:bodyPr/>
            <a:lstStyle/>
            <a:p>
              <a:endParaRPr lang="en-US" sz="1800">
                <a:solidFill>
                  <a:srgbClr val="000000"/>
                </a:solidFill>
              </a:endParaRPr>
            </a:p>
          </p:txBody>
        </p:sp>
        <p:sp>
          <p:nvSpPr>
            <p:cNvPr id="113" name="Freeform 37"/>
            <p:cNvSpPr>
              <a:spLocks/>
            </p:cNvSpPr>
            <p:nvPr/>
          </p:nvSpPr>
          <p:spPr bwMode="auto">
            <a:xfrm flipH="1">
              <a:off x="2122" y="1636"/>
              <a:ext cx="223" cy="438"/>
            </a:xfrm>
            <a:custGeom>
              <a:avLst/>
              <a:gdLst>
                <a:gd name="T0" fmla="*/ 549 w 192"/>
                <a:gd name="T1" fmla="*/ 1473 h 384"/>
                <a:gd name="T2" fmla="*/ 409 w 192"/>
                <a:gd name="T3" fmla="*/ 923 h 384"/>
                <a:gd name="T4" fmla="*/ 0 w 192"/>
                <a:gd name="T5" fmla="*/ 0 h 384"/>
                <a:gd name="T6" fmla="*/ 0 60000 65536"/>
                <a:gd name="T7" fmla="*/ 0 60000 65536"/>
                <a:gd name="T8" fmla="*/ 0 60000 65536"/>
                <a:gd name="T9" fmla="*/ 0 w 192"/>
                <a:gd name="T10" fmla="*/ 0 h 384"/>
                <a:gd name="T11" fmla="*/ 192 w 192"/>
                <a:gd name="T12" fmla="*/ 384 h 384"/>
              </a:gdLst>
              <a:ahLst/>
              <a:cxnLst>
                <a:cxn ang="T6">
                  <a:pos x="T0" y="T1"/>
                </a:cxn>
                <a:cxn ang="T7">
                  <a:pos x="T2" y="T3"/>
                </a:cxn>
                <a:cxn ang="T8">
                  <a:pos x="T4" y="T5"/>
                </a:cxn>
              </a:cxnLst>
              <a:rect l="T9" t="T10" r="T11" b="T12"/>
              <a:pathLst>
                <a:path w="192" h="384">
                  <a:moveTo>
                    <a:pt x="192" y="384"/>
                  </a:moveTo>
                  <a:cubicBezTo>
                    <a:pt x="184" y="344"/>
                    <a:pt x="176" y="304"/>
                    <a:pt x="144" y="240"/>
                  </a:cubicBezTo>
                  <a:cubicBezTo>
                    <a:pt x="112" y="176"/>
                    <a:pt x="24" y="40"/>
                    <a:pt x="0" y="0"/>
                  </a:cubicBezTo>
                </a:path>
              </a:pathLst>
            </a:custGeom>
            <a:noFill/>
            <a:ln w="38100" cap="flat">
              <a:solidFill>
                <a:srgbClr val="00FF00"/>
              </a:solidFill>
              <a:prstDash val="solid"/>
              <a:round/>
              <a:headEnd/>
              <a:tailEnd type="none" w="lg" len="lg"/>
            </a:ln>
            <a:extLst>
              <a:ext uri="{909E8E84-426E-40DD-AFC4-6F175D3DCCD1}">
                <a14:hiddenFill xmlns:a14="http://schemas.microsoft.com/office/drawing/2010/main">
                  <a:solidFill>
                    <a:srgbClr val="FFFFFF"/>
                  </a:solidFill>
                </a14:hiddenFill>
              </a:ext>
            </a:extLst>
          </p:spPr>
          <p:txBody>
            <a:bodyPr/>
            <a:lstStyle/>
            <a:p>
              <a:endParaRPr lang="en-US" sz="1800">
                <a:solidFill>
                  <a:srgbClr val="000000"/>
                </a:solidFill>
              </a:endParaRPr>
            </a:p>
          </p:txBody>
        </p:sp>
        <p:sp>
          <p:nvSpPr>
            <p:cNvPr id="114" name="Freeform 38"/>
            <p:cNvSpPr>
              <a:spLocks/>
            </p:cNvSpPr>
            <p:nvPr/>
          </p:nvSpPr>
          <p:spPr bwMode="auto">
            <a:xfrm>
              <a:off x="2281" y="1691"/>
              <a:ext cx="901" cy="465"/>
            </a:xfrm>
            <a:custGeom>
              <a:avLst/>
              <a:gdLst>
                <a:gd name="T0" fmla="*/ 1706 w 810"/>
                <a:gd name="T1" fmla="*/ 0 h 407"/>
                <a:gd name="T2" fmla="*/ 897 w 810"/>
                <a:gd name="T3" fmla="*/ 929 h 407"/>
                <a:gd name="T4" fmla="*/ 0 w 810"/>
                <a:gd name="T5" fmla="*/ 1580 h 407"/>
                <a:gd name="T6" fmla="*/ 0 60000 65536"/>
                <a:gd name="T7" fmla="*/ 0 60000 65536"/>
                <a:gd name="T8" fmla="*/ 0 60000 65536"/>
                <a:gd name="T9" fmla="*/ 0 w 810"/>
                <a:gd name="T10" fmla="*/ 0 h 407"/>
                <a:gd name="T11" fmla="*/ 810 w 810"/>
                <a:gd name="T12" fmla="*/ 407 h 407"/>
              </a:gdLst>
              <a:ahLst/>
              <a:cxnLst>
                <a:cxn ang="T6">
                  <a:pos x="T0" y="T1"/>
                </a:cxn>
                <a:cxn ang="T7">
                  <a:pos x="T2" y="T3"/>
                </a:cxn>
                <a:cxn ang="T8">
                  <a:pos x="T4" y="T5"/>
                </a:cxn>
              </a:cxnLst>
              <a:rect l="T9" t="T10" r="T11" b="T12"/>
              <a:pathLst>
                <a:path w="810" h="407">
                  <a:moveTo>
                    <a:pt x="810" y="0"/>
                  </a:moveTo>
                  <a:cubicBezTo>
                    <a:pt x="690" y="88"/>
                    <a:pt x="561" y="172"/>
                    <a:pt x="426" y="240"/>
                  </a:cubicBezTo>
                  <a:cubicBezTo>
                    <a:pt x="291" y="308"/>
                    <a:pt x="89" y="372"/>
                    <a:pt x="0" y="407"/>
                  </a:cubicBezTo>
                </a:path>
              </a:pathLst>
            </a:custGeom>
            <a:noFill/>
            <a:ln w="38100">
              <a:solidFill>
                <a:srgbClr val="FF0000"/>
              </a:solidFill>
              <a:round/>
              <a:headEnd/>
              <a:tailEnd type="oval" w="lg" len="lg"/>
            </a:ln>
            <a:extLst>
              <a:ext uri="{909E8E84-426E-40DD-AFC4-6F175D3DCCD1}">
                <a14:hiddenFill xmlns:a14="http://schemas.microsoft.com/office/drawing/2010/main">
                  <a:solidFill>
                    <a:srgbClr val="FFFFFF"/>
                  </a:solidFill>
                </a14:hiddenFill>
              </a:ext>
            </a:extLst>
          </p:spPr>
          <p:txBody>
            <a:bodyPr/>
            <a:lstStyle/>
            <a:p>
              <a:endParaRPr lang="en-US" sz="1800">
                <a:solidFill>
                  <a:srgbClr val="000000"/>
                </a:solidFill>
              </a:endParaRPr>
            </a:p>
          </p:txBody>
        </p:sp>
        <p:sp>
          <p:nvSpPr>
            <p:cNvPr id="115" name="Freeform 39"/>
            <p:cNvSpPr>
              <a:spLocks noChangeAspect="1"/>
            </p:cNvSpPr>
            <p:nvPr/>
          </p:nvSpPr>
          <p:spPr bwMode="auto">
            <a:xfrm rot="20372264">
              <a:off x="2275" y="1623"/>
              <a:ext cx="109" cy="102"/>
            </a:xfrm>
            <a:custGeom>
              <a:avLst/>
              <a:gdLst>
                <a:gd name="T0" fmla="*/ 0 w 784"/>
                <a:gd name="T1" fmla="*/ 0 h 672"/>
                <a:gd name="T2" fmla="*/ 0 w 784"/>
                <a:gd name="T3" fmla="*/ 0 h 672"/>
                <a:gd name="T4" fmla="*/ 0 w 784"/>
                <a:gd name="T5" fmla="*/ 0 h 672"/>
                <a:gd name="T6" fmla="*/ 0 w 784"/>
                <a:gd name="T7" fmla="*/ 0 h 672"/>
                <a:gd name="T8" fmla="*/ 0 60000 65536"/>
                <a:gd name="T9" fmla="*/ 0 60000 65536"/>
                <a:gd name="T10" fmla="*/ 0 60000 65536"/>
                <a:gd name="T11" fmla="*/ 0 60000 65536"/>
                <a:gd name="T12" fmla="*/ 0 w 784"/>
                <a:gd name="T13" fmla="*/ 0 h 672"/>
                <a:gd name="T14" fmla="*/ 784 w 784"/>
                <a:gd name="T15" fmla="*/ 672 h 672"/>
              </a:gdLst>
              <a:ahLst/>
              <a:cxnLst>
                <a:cxn ang="T8">
                  <a:pos x="T0" y="T1"/>
                </a:cxn>
                <a:cxn ang="T9">
                  <a:pos x="T2" y="T3"/>
                </a:cxn>
                <a:cxn ang="T10">
                  <a:pos x="T4" y="T5"/>
                </a:cxn>
                <a:cxn ang="T11">
                  <a:pos x="T6" y="T7"/>
                </a:cxn>
              </a:cxnLst>
              <a:rect l="T12" t="T13" r="T14" b="T15"/>
              <a:pathLst>
                <a:path w="784" h="672">
                  <a:moveTo>
                    <a:pt x="40" y="496"/>
                  </a:moveTo>
                  <a:cubicBezTo>
                    <a:pt x="0" y="400"/>
                    <a:pt x="360" y="0"/>
                    <a:pt x="472" y="16"/>
                  </a:cubicBezTo>
                  <a:cubicBezTo>
                    <a:pt x="584" y="32"/>
                    <a:pt x="784" y="512"/>
                    <a:pt x="712" y="592"/>
                  </a:cubicBezTo>
                  <a:cubicBezTo>
                    <a:pt x="640" y="672"/>
                    <a:pt x="80" y="592"/>
                    <a:pt x="40" y="496"/>
                  </a:cubicBezTo>
                  <a:close/>
                </a:path>
              </a:pathLst>
            </a:custGeom>
            <a:solidFill>
              <a:srgbClr val="00FF0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sz="1800">
                <a:solidFill>
                  <a:srgbClr val="000000"/>
                </a:solidFill>
              </a:endParaRPr>
            </a:p>
          </p:txBody>
        </p:sp>
        <p:sp>
          <p:nvSpPr>
            <p:cNvPr id="116" name="Freeform 40"/>
            <p:cNvSpPr>
              <a:spLocks noChangeAspect="1"/>
            </p:cNvSpPr>
            <p:nvPr/>
          </p:nvSpPr>
          <p:spPr bwMode="auto">
            <a:xfrm rot="20210663">
              <a:off x="1974" y="2255"/>
              <a:ext cx="109" cy="102"/>
            </a:xfrm>
            <a:custGeom>
              <a:avLst/>
              <a:gdLst>
                <a:gd name="T0" fmla="*/ 0 w 784"/>
                <a:gd name="T1" fmla="*/ 0 h 672"/>
                <a:gd name="T2" fmla="*/ 0 w 784"/>
                <a:gd name="T3" fmla="*/ 0 h 672"/>
                <a:gd name="T4" fmla="*/ 0 w 784"/>
                <a:gd name="T5" fmla="*/ 0 h 672"/>
                <a:gd name="T6" fmla="*/ 0 w 784"/>
                <a:gd name="T7" fmla="*/ 0 h 672"/>
                <a:gd name="T8" fmla="*/ 0 60000 65536"/>
                <a:gd name="T9" fmla="*/ 0 60000 65536"/>
                <a:gd name="T10" fmla="*/ 0 60000 65536"/>
                <a:gd name="T11" fmla="*/ 0 60000 65536"/>
                <a:gd name="T12" fmla="*/ 0 w 784"/>
                <a:gd name="T13" fmla="*/ 0 h 672"/>
                <a:gd name="T14" fmla="*/ 784 w 784"/>
                <a:gd name="T15" fmla="*/ 672 h 672"/>
              </a:gdLst>
              <a:ahLst/>
              <a:cxnLst>
                <a:cxn ang="T8">
                  <a:pos x="T0" y="T1"/>
                </a:cxn>
                <a:cxn ang="T9">
                  <a:pos x="T2" y="T3"/>
                </a:cxn>
                <a:cxn ang="T10">
                  <a:pos x="T4" y="T5"/>
                </a:cxn>
                <a:cxn ang="T11">
                  <a:pos x="T6" y="T7"/>
                </a:cxn>
              </a:cxnLst>
              <a:rect l="T12" t="T13" r="T14" b="T15"/>
              <a:pathLst>
                <a:path w="784" h="672">
                  <a:moveTo>
                    <a:pt x="40" y="496"/>
                  </a:moveTo>
                  <a:cubicBezTo>
                    <a:pt x="0" y="400"/>
                    <a:pt x="360" y="0"/>
                    <a:pt x="472" y="16"/>
                  </a:cubicBezTo>
                  <a:cubicBezTo>
                    <a:pt x="584" y="32"/>
                    <a:pt x="784" y="512"/>
                    <a:pt x="712" y="592"/>
                  </a:cubicBezTo>
                  <a:cubicBezTo>
                    <a:pt x="640" y="672"/>
                    <a:pt x="80" y="592"/>
                    <a:pt x="40" y="496"/>
                  </a:cubicBezTo>
                  <a:close/>
                </a:path>
              </a:pathLst>
            </a:custGeom>
            <a:solidFill>
              <a:srgbClr val="00FF0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sz="1800">
                <a:solidFill>
                  <a:srgbClr val="000000"/>
                </a:solidFill>
              </a:endParaRPr>
            </a:p>
          </p:txBody>
        </p:sp>
        <p:sp>
          <p:nvSpPr>
            <p:cNvPr id="117" name="Freeform 41"/>
            <p:cNvSpPr>
              <a:spLocks noChangeAspect="1"/>
            </p:cNvSpPr>
            <p:nvPr/>
          </p:nvSpPr>
          <p:spPr bwMode="auto">
            <a:xfrm rot="400793">
              <a:off x="3627" y="2236"/>
              <a:ext cx="109" cy="102"/>
            </a:xfrm>
            <a:custGeom>
              <a:avLst/>
              <a:gdLst>
                <a:gd name="T0" fmla="*/ 0 w 784"/>
                <a:gd name="T1" fmla="*/ 0 h 672"/>
                <a:gd name="T2" fmla="*/ 0 w 784"/>
                <a:gd name="T3" fmla="*/ 0 h 672"/>
                <a:gd name="T4" fmla="*/ 0 w 784"/>
                <a:gd name="T5" fmla="*/ 0 h 672"/>
                <a:gd name="T6" fmla="*/ 0 w 784"/>
                <a:gd name="T7" fmla="*/ 0 h 672"/>
                <a:gd name="T8" fmla="*/ 0 60000 65536"/>
                <a:gd name="T9" fmla="*/ 0 60000 65536"/>
                <a:gd name="T10" fmla="*/ 0 60000 65536"/>
                <a:gd name="T11" fmla="*/ 0 60000 65536"/>
                <a:gd name="T12" fmla="*/ 0 w 784"/>
                <a:gd name="T13" fmla="*/ 0 h 672"/>
                <a:gd name="T14" fmla="*/ 784 w 784"/>
                <a:gd name="T15" fmla="*/ 672 h 672"/>
              </a:gdLst>
              <a:ahLst/>
              <a:cxnLst>
                <a:cxn ang="T8">
                  <a:pos x="T0" y="T1"/>
                </a:cxn>
                <a:cxn ang="T9">
                  <a:pos x="T2" y="T3"/>
                </a:cxn>
                <a:cxn ang="T10">
                  <a:pos x="T4" y="T5"/>
                </a:cxn>
                <a:cxn ang="T11">
                  <a:pos x="T6" y="T7"/>
                </a:cxn>
              </a:cxnLst>
              <a:rect l="T12" t="T13" r="T14" b="T15"/>
              <a:pathLst>
                <a:path w="784" h="672">
                  <a:moveTo>
                    <a:pt x="40" y="496"/>
                  </a:moveTo>
                  <a:cubicBezTo>
                    <a:pt x="0" y="400"/>
                    <a:pt x="360" y="0"/>
                    <a:pt x="472" y="16"/>
                  </a:cubicBezTo>
                  <a:cubicBezTo>
                    <a:pt x="584" y="32"/>
                    <a:pt x="784" y="512"/>
                    <a:pt x="712" y="592"/>
                  </a:cubicBezTo>
                  <a:cubicBezTo>
                    <a:pt x="640" y="672"/>
                    <a:pt x="80" y="592"/>
                    <a:pt x="40" y="496"/>
                  </a:cubicBezTo>
                  <a:close/>
                </a:path>
              </a:pathLst>
            </a:custGeom>
            <a:solidFill>
              <a:srgbClr val="00FF0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sz="1800">
                <a:solidFill>
                  <a:srgbClr val="000000"/>
                </a:solidFill>
              </a:endParaRPr>
            </a:p>
          </p:txBody>
        </p:sp>
        <p:sp>
          <p:nvSpPr>
            <p:cNvPr id="118" name="Freeform 42"/>
            <p:cNvSpPr>
              <a:spLocks noChangeAspect="1"/>
            </p:cNvSpPr>
            <p:nvPr/>
          </p:nvSpPr>
          <p:spPr bwMode="auto">
            <a:xfrm rot="1227736" flipH="1">
              <a:off x="3246" y="1626"/>
              <a:ext cx="109" cy="102"/>
            </a:xfrm>
            <a:custGeom>
              <a:avLst/>
              <a:gdLst>
                <a:gd name="T0" fmla="*/ 0 w 784"/>
                <a:gd name="T1" fmla="*/ 0 h 672"/>
                <a:gd name="T2" fmla="*/ 0 w 784"/>
                <a:gd name="T3" fmla="*/ 0 h 672"/>
                <a:gd name="T4" fmla="*/ 0 w 784"/>
                <a:gd name="T5" fmla="*/ 0 h 672"/>
                <a:gd name="T6" fmla="*/ 0 w 784"/>
                <a:gd name="T7" fmla="*/ 0 h 672"/>
                <a:gd name="T8" fmla="*/ 0 60000 65536"/>
                <a:gd name="T9" fmla="*/ 0 60000 65536"/>
                <a:gd name="T10" fmla="*/ 0 60000 65536"/>
                <a:gd name="T11" fmla="*/ 0 60000 65536"/>
                <a:gd name="T12" fmla="*/ 0 w 784"/>
                <a:gd name="T13" fmla="*/ 0 h 672"/>
                <a:gd name="T14" fmla="*/ 784 w 784"/>
                <a:gd name="T15" fmla="*/ 672 h 672"/>
              </a:gdLst>
              <a:ahLst/>
              <a:cxnLst>
                <a:cxn ang="T8">
                  <a:pos x="T0" y="T1"/>
                </a:cxn>
                <a:cxn ang="T9">
                  <a:pos x="T2" y="T3"/>
                </a:cxn>
                <a:cxn ang="T10">
                  <a:pos x="T4" y="T5"/>
                </a:cxn>
                <a:cxn ang="T11">
                  <a:pos x="T6" y="T7"/>
                </a:cxn>
              </a:cxnLst>
              <a:rect l="T12" t="T13" r="T14" b="T15"/>
              <a:pathLst>
                <a:path w="784" h="672">
                  <a:moveTo>
                    <a:pt x="40" y="496"/>
                  </a:moveTo>
                  <a:cubicBezTo>
                    <a:pt x="0" y="400"/>
                    <a:pt x="360" y="0"/>
                    <a:pt x="472" y="16"/>
                  </a:cubicBezTo>
                  <a:cubicBezTo>
                    <a:pt x="584" y="32"/>
                    <a:pt x="784" y="512"/>
                    <a:pt x="712" y="592"/>
                  </a:cubicBezTo>
                  <a:cubicBezTo>
                    <a:pt x="640" y="672"/>
                    <a:pt x="80" y="592"/>
                    <a:pt x="40" y="496"/>
                  </a:cubicBezTo>
                  <a:close/>
                </a:path>
              </a:pathLst>
            </a:custGeom>
            <a:solidFill>
              <a:srgbClr val="00FF0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sz="1800">
                <a:solidFill>
                  <a:srgbClr val="000000"/>
                </a:solidFill>
              </a:endParaRPr>
            </a:p>
          </p:txBody>
        </p:sp>
        <p:sp>
          <p:nvSpPr>
            <p:cNvPr id="119" name="Line 43"/>
            <p:cNvSpPr>
              <a:spLocks noChangeShapeType="1"/>
            </p:cNvSpPr>
            <p:nvPr/>
          </p:nvSpPr>
          <p:spPr bwMode="auto">
            <a:xfrm>
              <a:off x="2814" y="1205"/>
              <a:ext cx="0" cy="1296"/>
            </a:xfrm>
            <a:prstGeom prst="line">
              <a:avLst/>
            </a:prstGeom>
            <a:noFill/>
            <a:ln w="25400">
              <a:solidFill>
                <a:schemeClr val="tx1"/>
              </a:solidFill>
              <a:prstDash val="dash"/>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grpSp>
      <p:sp>
        <p:nvSpPr>
          <p:cNvPr id="19477" name="AutoShape 91"/>
          <p:cNvSpPr>
            <a:spLocks noChangeArrowheads="1"/>
          </p:cNvSpPr>
          <p:nvPr/>
        </p:nvSpPr>
        <p:spPr bwMode="auto">
          <a:xfrm>
            <a:off x="3733800" y="5715000"/>
            <a:ext cx="204788" cy="320675"/>
          </a:xfrm>
          <a:prstGeom prst="upArrow">
            <a:avLst>
              <a:gd name="adj1" fmla="val 50000"/>
              <a:gd name="adj2" fmla="val 39147"/>
            </a:avLst>
          </a:prstGeom>
          <a:solidFill>
            <a:srgbClr val="FFFF00"/>
          </a:solidFill>
          <a:ln w="9525">
            <a:solidFill>
              <a:schemeClr val="tx1"/>
            </a:solidFill>
            <a:miter lim="800000"/>
            <a:headEnd/>
            <a:tailEnd/>
          </a:ln>
        </p:spPr>
        <p:txBody>
          <a:bodyPr wrap="none" anchor="ctr"/>
          <a:lstStyle/>
          <a:p>
            <a:endParaRPr lang="en-US" sz="1800">
              <a:solidFill>
                <a:srgbClr val="000000"/>
              </a:solidFill>
            </a:endParaRPr>
          </a:p>
        </p:txBody>
      </p:sp>
      <p:sp>
        <p:nvSpPr>
          <p:cNvPr id="19478" name="AutoShape 92"/>
          <p:cNvSpPr>
            <a:spLocks noChangeArrowheads="1"/>
          </p:cNvSpPr>
          <p:nvPr/>
        </p:nvSpPr>
        <p:spPr bwMode="auto">
          <a:xfrm>
            <a:off x="5943600" y="5715000"/>
            <a:ext cx="204788" cy="320675"/>
          </a:xfrm>
          <a:prstGeom prst="upArrow">
            <a:avLst>
              <a:gd name="adj1" fmla="val 50000"/>
              <a:gd name="adj2" fmla="val 39147"/>
            </a:avLst>
          </a:prstGeom>
          <a:solidFill>
            <a:srgbClr val="FFFF00"/>
          </a:solidFill>
          <a:ln w="9525">
            <a:solidFill>
              <a:schemeClr val="tx1"/>
            </a:solidFill>
            <a:miter lim="800000"/>
            <a:headEnd/>
            <a:tailEnd/>
          </a:ln>
        </p:spPr>
        <p:txBody>
          <a:bodyPr wrap="none" anchor="ctr"/>
          <a:lstStyle/>
          <a:p>
            <a:endParaRPr lang="en-US" sz="1800">
              <a:solidFill>
                <a:srgbClr val="000000"/>
              </a:solidFill>
            </a:endParaRPr>
          </a:p>
        </p:txBody>
      </p:sp>
      <p:sp>
        <p:nvSpPr>
          <p:cNvPr id="2" name="TextBox 1"/>
          <p:cNvSpPr txBox="1"/>
          <p:nvPr/>
        </p:nvSpPr>
        <p:spPr>
          <a:xfrm>
            <a:off x="4926656" y="3419564"/>
            <a:ext cx="832279" cy="338554"/>
          </a:xfrm>
          <a:prstGeom prst="rect">
            <a:avLst/>
          </a:prstGeom>
          <a:noFill/>
        </p:spPr>
        <p:txBody>
          <a:bodyPr wrap="none" rtlCol="0">
            <a:spAutoFit/>
          </a:bodyPr>
          <a:lstStyle/>
          <a:p>
            <a:r>
              <a:rPr lang="en-US" sz="1600" dirty="0" smtClean="0">
                <a:solidFill>
                  <a:srgbClr val="000000"/>
                </a:solidFill>
              </a:rPr>
              <a:t>midline</a:t>
            </a:r>
            <a:endParaRPr lang="en-US" sz="1600" dirty="0">
              <a:solidFill>
                <a:srgbClr val="000000"/>
              </a:solidFill>
            </a:endParaRPr>
          </a:p>
        </p:txBody>
      </p:sp>
      <p:sp>
        <p:nvSpPr>
          <p:cNvPr id="121" name="Line 43"/>
          <p:cNvSpPr>
            <a:spLocks noChangeShapeType="1"/>
          </p:cNvSpPr>
          <p:nvPr/>
        </p:nvSpPr>
        <p:spPr bwMode="auto">
          <a:xfrm flipH="1">
            <a:off x="4972050" y="1524001"/>
            <a:ext cx="0" cy="1952714"/>
          </a:xfrm>
          <a:prstGeom prst="line">
            <a:avLst/>
          </a:prstGeom>
          <a:noFill/>
          <a:ln w="25400">
            <a:solidFill>
              <a:schemeClr val="bg1"/>
            </a:solidFill>
            <a:prstDash val="dash"/>
            <a:round/>
            <a:headEnd/>
            <a:tailEn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grpSp>
        <p:nvGrpSpPr>
          <p:cNvPr id="15" name="Group 119"/>
          <p:cNvGrpSpPr/>
          <p:nvPr/>
        </p:nvGrpSpPr>
        <p:grpSpPr>
          <a:xfrm>
            <a:off x="419100" y="5486400"/>
            <a:ext cx="2171700" cy="676275"/>
            <a:chOff x="457200" y="5486400"/>
            <a:chExt cx="2171700" cy="676275"/>
          </a:xfrm>
        </p:grpSpPr>
        <p:sp>
          <p:nvSpPr>
            <p:cNvPr id="98" name="Text Box 54"/>
            <p:cNvSpPr txBox="1">
              <a:spLocks noChangeArrowheads="1"/>
            </p:cNvSpPr>
            <p:nvPr/>
          </p:nvSpPr>
          <p:spPr bwMode="auto">
            <a:xfrm>
              <a:off x="457200" y="5521325"/>
              <a:ext cx="1187450" cy="6413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sz="1800" dirty="0">
                  <a:solidFill>
                    <a:srgbClr val="00FF00"/>
                  </a:solidFill>
                </a:rPr>
                <a:t>Recurrent</a:t>
              </a:r>
            </a:p>
            <a:p>
              <a:pPr eaLnBrk="1" hangingPunct="1"/>
              <a:r>
                <a:rPr lang="en-US" sz="1800" dirty="0">
                  <a:solidFill>
                    <a:srgbClr val="00FF00"/>
                  </a:solidFill>
                </a:rPr>
                <a:t>excitation</a:t>
              </a:r>
            </a:p>
          </p:txBody>
        </p:sp>
        <p:sp>
          <p:nvSpPr>
            <p:cNvPr id="99" name="Line 53"/>
            <p:cNvSpPr>
              <a:spLocks noChangeShapeType="1"/>
            </p:cNvSpPr>
            <p:nvPr/>
          </p:nvSpPr>
          <p:spPr bwMode="auto">
            <a:xfrm flipV="1">
              <a:off x="1638300" y="5486400"/>
              <a:ext cx="990600" cy="228600"/>
            </a:xfrm>
            <a:prstGeom prst="line">
              <a:avLst/>
            </a:prstGeom>
            <a:noFill/>
            <a:ln w="19050">
              <a:solidFill>
                <a:srgbClr val="00FF00"/>
              </a:solidFill>
              <a:round/>
              <a:headEnd/>
              <a:tailEnd type="triangle" w="med" len="me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grpSp>
      <p:grpSp>
        <p:nvGrpSpPr>
          <p:cNvPr id="16" name="Group 126"/>
          <p:cNvGrpSpPr/>
          <p:nvPr/>
        </p:nvGrpSpPr>
        <p:grpSpPr>
          <a:xfrm>
            <a:off x="5193321" y="4443046"/>
            <a:ext cx="3818917" cy="967154"/>
            <a:chOff x="5193321" y="4443046"/>
            <a:chExt cx="3818917" cy="967154"/>
          </a:xfrm>
        </p:grpSpPr>
        <p:sp>
          <p:nvSpPr>
            <p:cNvPr id="123" name="Text Box 52"/>
            <p:cNvSpPr txBox="1">
              <a:spLocks noChangeArrowheads="1"/>
            </p:cNvSpPr>
            <p:nvPr/>
          </p:nvSpPr>
          <p:spPr bwMode="auto">
            <a:xfrm>
              <a:off x="7467600" y="4764087"/>
              <a:ext cx="1544638" cy="646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sz="1800" dirty="0">
                  <a:solidFill>
                    <a:srgbClr val="FF0000"/>
                  </a:solidFill>
                </a:rPr>
                <a:t>Recurrent</a:t>
              </a:r>
            </a:p>
            <a:p>
              <a:pPr eaLnBrk="1" hangingPunct="1"/>
              <a:r>
                <a:rPr lang="en-US" sz="1800" dirty="0">
                  <a:solidFill>
                    <a:srgbClr val="FF0000"/>
                  </a:solidFill>
                </a:rPr>
                <a:t>(dis)inhibition</a:t>
              </a:r>
            </a:p>
          </p:txBody>
        </p:sp>
        <p:sp>
          <p:nvSpPr>
            <p:cNvPr id="125" name="Line 51"/>
            <p:cNvSpPr>
              <a:spLocks noChangeShapeType="1"/>
            </p:cNvSpPr>
            <p:nvPr/>
          </p:nvSpPr>
          <p:spPr bwMode="auto">
            <a:xfrm flipH="1" flipV="1">
              <a:off x="5380892" y="4630615"/>
              <a:ext cx="2110152" cy="304799"/>
            </a:xfrm>
            <a:prstGeom prst="line">
              <a:avLst/>
            </a:prstGeom>
            <a:noFill/>
            <a:ln w="19050">
              <a:solidFill>
                <a:srgbClr val="FF0000"/>
              </a:solidFill>
              <a:round/>
              <a:headEnd/>
              <a:tailEnd type="triangle" w="med" len="me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sp>
          <p:nvSpPr>
            <p:cNvPr id="126" name="Line 51"/>
            <p:cNvSpPr>
              <a:spLocks noChangeShapeType="1"/>
            </p:cNvSpPr>
            <p:nvPr/>
          </p:nvSpPr>
          <p:spPr bwMode="auto">
            <a:xfrm flipH="1" flipV="1">
              <a:off x="5193321" y="4443046"/>
              <a:ext cx="2297724" cy="480646"/>
            </a:xfrm>
            <a:prstGeom prst="line">
              <a:avLst/>
            </a:prstGeom>
            <a:noFill/>
            <a:ln w="19050">
              <a:solidFill>
                <a:srgbClr val="FF0000"/>
              </a:solidFill>
              <a:round/>
              <a:headEnd/>
              <a:tailEnd type="triangle" w="med" len="med"/>
            </a:ln>
            <a:extLst>
              <a:ext uri="{909E8E84-426E-40DD-AFC4-6F175D3DCCD1}">
                <a14:hiddenFill xmlns:a14="http://schemas.microsoft.com/office/drawing/2010/main">
                  <a:noFill/>
                </a14:hiddenFill>
              </a:ext>
            </a:extLst>
          </p:spPr>
          <p:txBody>
            <a:bodyPr/>
            <a:lstStyle/>
            <a:p>
              <a:endParaRPr lang="en-US" sz="1800">
                <a:solidFill>
                  <a:srgbClr val="000000"/>
                </a:solidFill>
              </a:endParaRPr>
            </a:p>
          </p:txBody>
        </p:sp>
      </p:grpSp>
    </p:spTree>
    <p:extLst>
      <p:ext uri="{BB962C8B-B14F-4D97-AF65-F5344CB8AC3E}">
        <p14:creationId xmlns:p14="http://schemas.microsoft.com/office/powerpoint/2010/main" val="137141989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5"/>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1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483" name="Rectangle 21"/>
          <p:cNvSpPr>
            <a:spLocks noChangeArrowheads="1"/>
          </p:cNvSpPr>
          <p:nvPr/>
        </p:nvSpPr>
        <p:spPr bwMode="auto">
          <a:xfrm>
            <a:off x="466762" y="76200"/>
            <a:ext cx="8270213" cy="5847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p>
            <a:pPr algn="ctr"/>
            <a:r>
              <a:rPr lang="en-US" sz="3200" dirty="0" smtClean="0">
                <a:solidFill>
                  <a:srgbClr val="FFFF99"/>
                </a:solidFill>
              </a:rPr>
              <a:t>Standard Model: Network Positive Feedback</a:t>
            </a:r>
          </a:p>
        </p:txBody>
      </p:sp>
      <p:grpSp>
        <p:nvGrpSpPr>
          <p:cNvPr id="3" name="Group 31"/>
          <p:cNvGrpSpPr>
            <a:grpSpLocks/>
          </p:cNvGrpSpPr>
          <p:nvPr/>
        </p:nvGrpSpPr>
        <p:grpSpPr bwMode="auto">
          <a:xfrm>
            <a:off x="3705225" y="4591114"/>
            <a:ext cx="5019675" cy="533400"/>
            <a:chOff x="966" y="3360"/>
            <a:chExt cx="3162" cy="336"/>
          </a:xfrm>
        </p:grpSpPr>
        <p:sp>
          <p:nvSpPr>
            <p:cNvPr id="19" name="Arc 32"/>
            <p:cNvSpPr>
              <a:spLocks/>
            </p:cNvSpPr>
            <p:nvPr/>
          </p:nvSpPr>
          <p:spPr bwMode="auto">
            <a:xfrm flipH="1" flipV="1">
              <a:off x="1584" y="3360"/>
              <a:ext cx="912" cy="336"/>
            </a:xfrm>
            <a:custGeom>
              <a:avLst/>
              <a:gdLst>
                <a:gd name="T0" fmla="*/ 0 w 21600"/>
                <a:gd name="T1" fmla="*/ 0 h 21600"/>
                <a:gd name="T2" fmla="*/ 0 w 21600"/>
                <a:gd name="T3" fmla="*/ 0 h 21600"/>
                <a:gd name="T4" fmla="*/ 0 w 21600"/>
                <a:gd name="T5" fmla="*/ 0 h 21600"/>
                <a:gd name="T6" fmla="*/ 0 60000 65536"/>
                <a:gd name="T7" fmla="*/ 0 60000 65536"/>
                <a:gd name="T8" fmla="*/ 0 60000 65536"/>
                <a:gd name="T9" fmla="*/ 0 w 21600"/>
                <a:gd name="T10" fmla="*/ 0 h 21600"/>
                <a:gd name="T11" fmla="*/ 21600 w 21600"/>
                <a:gd name="T12" fmla="*/ 21600 h 21600"/>
              </a:gdLst>
              <a:ahLst/>
              <a:cxnLst>
                <a:cxn ang="T6">
                  <a:pos x="T0" y="T1"/>
                </a:cxn>
                <a:cxn ang="T7">
                  <a:pos x="T2" y="T3"/>
                </a:cxn>
                <a:cxn ang="T8">
                  <a:pos x="T4" y="T5"/>
                </a:cxn>
              </a:cxnLst>
              <a:rect l="T9" t="T10" r="T11" b="T12"/>
              <a:pathLst>
                <a:path w="21600" h="21600" fill="none" extrusionOk="0">
                  <a:moveTo>
                    <a:pt x="-1" y="0"/>
                  </a:moveTo>
                  <a:cubicBezTo>
                    <a:pt x="11929" y="0"/>
                    <a:pt x="21600" y="9670"/>
                    <a:pt x="21600" y="21600"/>
                  </a:cubicBezTo>
                </a:path>
                <a:path w="21600" h="21600" stroke="0" extrusionOk="0">
                  <a:moveTo>
                    <a:pt x="-1" y="0"/>
                  </a:moveTo>
                  <a:cubicBezTo>
                    <a:pt x="11929" y="0"/>
                    <a:pt x="21600" y="9670"/>
                    <a:pt x="21600" y="21600"/>
                  </a:cubicBezTo>
                  <a:lnTo>
                    <a:pt x="0" y="21600"/>
                  </a:lnTo>
                  <a:close/>
                </a:path>
              </a:pathLst>
            </a:custGeom>
            <a:noFill/>
            <a:ln w="19050">
              <a:solidFill>
                <a:srgbClr val="FFC000"/>
              </a:solidFill>
              <a:round/>
              <a:headEnd/>
              <a:tailEnd/>
            </a:ln>
            <a:extLst>
              <a:ext uri="{909E8E84-426E-40DD-AFC4-6F175D3DCCD1}">
                <a14:hiddenFill xmlns:a14="http://schemas.microsoft.com/office/drawing/2010/main">
                  <a:solidFill>
                    <a:srgbClr val="FFFFFF"/>
                  </a:solidFill>
                </a14:hiddenFill>
              </a:ext>
            </a:extLst>
          </p:spPr>
          <p:txBody>
            <a:bodyPr wrap="none" anchor="ctr"/>
            <a:lstStyle/>
            <a:p>
              <a:endParaRPr lang="en-US">
                <a:solidFill>
                  <a:srgbClr val="000000"/>
                </a:solidFill>
              </a:endParaRPr>
            </a:p>
          </p:txBody>
        </p:sp>
        <p:sp>
          <p:nvSpPr>
            <p:cNvPr id="20" name="Line 33"/>
            <p:cNvSpPr>
              <a:spLocks noChangeShapeType="1"/>
            </p:cNvSpPr>
            <p:nvPr/>
          </p:nvSpPr>
          <p:spPr bwMode="auto">
            <a:xfrm flipH="1">
              <a:off x="1552" y="3360"/>
              <a:ext cx="32" cy="328"/>
            </a:xfrm>
            <a:prstGeom prst="line">
              <a:avLst/>
            </a:prstGeom>
            <a:noFill/>
            <a:ln w="19050">
              <a:solidFill>
                <a:srgbClr val="FFC000"/>
              </a:solidFill>
              <a:round/>
              <a:headEnd/>
              <a:tailEnd/>
            </a:ln>
            <a:extLst>
              <a:ext uri="{909E8E84-426E-40DD-AFC4-6F175D3DCCD1}">
                <a14:hiddenFill xmlns:a14="http://schemas.microsoft.com/office/drawing/2010/main">
                  <a:noFill/>
                </a14:hiddenFill>
              </a:ext>
            </a:extLst>
          </p:spPr>
          <p:txBody>
            <a:bodyPr/>
            <a:lstStyle/>
            <a:p>
              <a:endParaRPr lang="en-US">
                <a:solidFill>
                  <a:srgbClr val="000000"/>
                </a:solidFill>
              </a:endParaRPr>
            </a:p>
          </p:txBody>
        </p:sp>
        <p:sp>
          <p:nvSpPr>
            <p:cNvPr id="21" name="Line 34"/>
            <p:cNvSpPr>
              <a:spLocks noChangeShapeType="1"/>
            </p:cNvSpPr>
            <p:nvPr/>
          </p:nvSpPr>
          <p:spPr bwMode="auto">
            <a:xfrm>
              <a:off x="2496" y="3696"/>
              <a:ext cx="1632" cy="0"/>
            </a:xfrm>
            <a:prstGeom prst="line">
              <a:avLst/>
            </a:prstGeom>
            <a:noFill/>
            <a:ln w="19050">
              <a:solidFill>
                <a:srgbClr val="FFC000"/>
              </a:solidFill>
              <a:round/>
              <a:headEnd/>
              <a:tailEnd/>
            </a:ln>
            <a:extLst>
              <a:ext uri="{909E8E84-426E-40DD-AFC4-6F175D3DCCD1}">
                <a14:hiddenFill xmlns:a14="http://schemas.microsoft.com/office/drawing/2010/main">
                  <a:noFill/>
                </a14:hiddenFill>
              </a:ext>
            </a:extLst>
          </p:spPr>
          <p:txBody>
            <a:bodyPr/>
            <a:lstStyle/>
            <a:p>
              <a:endParaRPr lang="en-US">
                <a:solidFill>
                  <a:srgbClr val="000000"/>
                </a:solidFill>
              </a:endParaRPr>
            </a:p>
          </p:txBody>
        </p:sp>
        <p:sp>
          <p:nvSpPr>
            <p:cNvPr id="22" name="Line 35"/>
            <p:cNvSpPr>
              <a:spLocks noChangeShapeType="1"/>
            </p:cNvSpPr>
            <p:nvPr/>
          </p:nvSpPr>
          <p:spPr bwMode="auto">
            <a:xfrm flipH="1">
              <a:off x="966" y="3684"/>
              <a:ext cx="592" cy="0"/>
            </a:xfrm>
            <a:prstGeom prst="line">
              <a:avLst/>
            </a:prstGeom>
            <a:noFill/>
            <a:ln w="19050">
              <a:solidFill>
                <a:srgbClr val="FFC000"/>
              </a:solidFill>
              <a:round/>
              <a:headEnd/>
              <a:tailEnd/>
            </a:ln>
            <a:extLst>
              <a:ext uri="{909E8E84-426E-40DD-AFC4-6F175D3DCCD1}">
                <a14:hiddenFill xmlns:a14="http://schemas.microsoft.com/office/drawing/2010/main">
                  <a:noFill/>
                </a14:hiddenFill>
              </a:ext>
            </a:extLst>
          </p:spPr>
          <p:txBody>
            <a:bodyPr/>
            <a:lstStyle/>
            <a:p>
              <a:endParaRPr lang="en-US">
                <a:solidFill>
                  <a:srgbClr val="000000"/>
                </a:solidFill>
              </a:endParaRPr>
            </a:p>
          </p:txBody>
        </p:sp>
      </p:grpSp>
      <p:sp>
        <p:nvSpPr>
          <p:cNvPr id="23" name="Text Box 36"/>
          <p:cNvSpPr txBox="1">
            <a:spLocks noChangeArrowheads="1"/>
          </p:cNvSpPr>
          <p:nvPr/>
        </p:nvSpPr>
        <p:spPr bwMode="auto">
          <a:xfrm>
            <a:off x="1219200" y="4479925"/>
            <a:ext cx="2741613" cy="7016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sz="2000" dirty="0">
                <a:solidFill>
                  <a:srgbClr val="FFC000"/>
                </a:solidFill>
              </a:rPr>
              <a:t>Typical isolated single </a:t>
            </a:r>
          </a:p>
          <a:p>
            <a:pPr eaLnBrk="1" hangingPunct="1"/>
            <a:r>
              <a:rPr lang="en-US" sz="2000" dirty="0">
                <a:solidFill>
                  <a:srgbClr val="FFC000"/>
                </a:solidFill>
              </a:rPr>
              <a:t>neuron firing rate:</a:t>
            </a:r>
          </a:p>
        </p:txBody>
      </p:sp>
      <p:grpSp>
        <p:nvGrpSpPr>
          <p:cNvPr id="4" name="Group 37"/>
          <p:cNvGrpSpPr>
            <a:grpSpLocks/>
          </p:cNvGrpSpPr>
          <p:nvPr/>
        </p:nvGrpSpPr>
        <p:grpSpPr bwMode="auto">
          <a:xfrm>
            <a:off x="4660900" y="4848289"/>
            <a:ext cx="882650" cy="427037"/>
            <a:chOff x="1578" y="3426"/>
            <a:chExt cx="556" cy="269"/>
          </a:xfrm>
        </p:grpSpPr>
        <p:sp>
          <p:nvSpPr>
            <p:cNvPr id="25" name="Text Box 38"/>
            <p:cNvSpPr txBox="1">
              <a:spLocks noChangeArrowheads="1"/>
            </p:cNvSpPr>
            <p:nvPr/>
          </p:nvSpPr>
          <p:spPr bwMode="auto">
            <a:xfrm>
              <a:off x="1578" y="3426"/>
              <a:ext cx="556" cy="26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sz="2200" i="1">
                  <a:solidFill>
                    <a:srgbClr val="FFFFFF"/>
                  </a:solidFill>
                  <a:latin typeface="Symbol" pitchFamily="18" charset="2"/>
                </a:rPr>
                <a:t>t</a:t>
              </a:r>
              <a:r>
                <a:rPr lang="en-US" sz="2400" i="1" baseline="-25000">
                  <a:solidFill>
                    <a:srgbClr val="FFFFFF"/>
                  </a:solidFill>
                  <a:latin typeface="Times New Roman" pitchFamily="18" charset="0"/>
                </a:rPr>
                <a:t>neuron</a:t>
              </a:r>
            </a:p>
          </p:txBody>
        </p:sp>
        <p:sp>
          <p:nvSpPr>
            <p:cNvPr id="27" name="Line 39"/>
            <p:cNvSpPr>
              <a:spLocks noChangeShapeType="1"/>
            </p:cNvSpPr>
            <p:nvPr/>
          </p:nvSpPr>
          <p:spPr bwMode="auto">
            <a:xfrm>
              <a:off x="1602" y="3488"/>
              <a:ext cx="190" cy="0"/>
            </a:xfrm>
            <a:prstGeom prst="line">
              <a:avLst/>
            </a:prstGeom>
            <a:noFill/>
            <a:ln w="9525">
              <a:solidFill>
                <a:schemeClr val="bg1"/>
              </a:solidFill>
              <a:round/>
              <a:headEnd type="stealth" w="sm" len="med"/>
              <a:tailEnd type="stealth" w="sm" len="med"/>
            </a:ln>
            <a:extLst>
              <a:ext uri="{909E8E84-426E-40DD-AFC4-6F175D3DCCD1}">
                <a14:hiddenFill xmlns:a14="http://schemas.microsoft.com/office/drawing/2010/main">
                  <a:noFill/>
                </a14:hiddenFill>
              </a:ext>
            </a:extLst>
          </p:spPr>
          <p:txBody>
            <a:bodyPr/>
            <a:lstStyle/>
            <a:p>
              <a:endParaRPr lang="en-US">
                <a:solidFill>
                  <a:srgbClr val="000000"/>
                </a:solidFill>
              </a:endParaRPr>
            </a:p>
          </p:txBody>
        </p:sp>
      </p:grpSp>
      <p:sp>
        <p:nvSpPr>
          <p:cNvPr id="30" name="Text Box 40"/>
          <p:cNvSpPr txBox="1">
            <a:spLocks noChangeArrowheads="1"/>
          </p:cNvSpPr>
          <p:nvPr/>
        </p:nvSpPr>
        <p:spPr bwMode="auto">
          <a:xfrm>
            <a:off x="7588250" y="4508564"/>
            <a:ext cx="568325" cy="3365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sz="1600">
                <a:solidFill>
                  <a:srgbClr val="FFFFFF"/>
                </a:solidFill>
              </a:rPr>
              <a:t>time</a:t>
            </a:r>
          </a:p>
        </p:txBody>
      </p:sp>
      <p:sp>
        <p:nvSpPr>
          <p:cNvPr id="31" name="Line 41"/>
          <p:cNvSpPr>
            <a:spLocks noChangeShapeType="1"/>
          </p:cNvSpPr>
          <p:nvPr/>
        </p:nvSpPr>
        <p:spPr bwMode="auto">
          <a:xfrm>
            <a:off x="8112125" y="4689539"/>
            <a:ext cx="457200" cy="0"/>
          </a:xfrm>
          <a:prstGeom prst="line">
            <a:avLst/>
          </a:prstGeom>
          <a:noFill/>
          <a:ln w="9525">
            <a:solidFill>
              <a:schemeClr val="bg1"/>
            </a:solidFill>
            <a:round/>
            <a:headEnd/>
            <a:tailEnd type="triangle" w="med" len="med"/>
          </a:ln>
          <a:extLst>
            <a:ext uri="{909E8E84-426E-40DD-AFC4-6F175D3DCCD1}">
              <a14:hiddenFill xmlns:a14="http://schemas.microsoft.com/office/drawing/2010/main">
                <a:noFill/>
              </a14:hiddenFill>
            </a:ext>
          </a:extLst>
        </p:spPr>
        <p:txBody>
          <a:bodyPr/>
          <a:lstStyle/>
          <a:p>
            <a:endParaRPr lang="en-US">
              <a:solidFill>
                <a:srgbClr val="000000"/>
              </a:solidFill>
            </a:endParaRPr>
          </a:p>
        </p:txBody>
      </p:sp>
      <p:grpSp>
        <p:nvGrpSpPr>
          <p:cNvPr id="5" name="Group 42"/>
          <p:cNvGrpSpPr>
            <a:grpSpLocks/>
          </p:cNvGrpSpPr>
          <p:nvPr/>
        </p:nvGrpSpPr>
        <p:grpSpPr bwMode="auto">
          <a:xfrm>
            <a:off x="504825" y="5430901"/>
            <a:ext cx="8229600" cy="701675"/>
            <a:chOff x="144" y="3744"/>
            <a:chExt cx="5184" cy="442"/>
          </a:xfrm>
        </p:grpSpPr>
        <p:grpSp>
          <p:nvGrpSpPr>
            <p:cNvPr id="6" name="Group 43"/>
            <p:cNvGrpSpPr>
              <a:grpSpLocks/>
            </p:cNvGrpSpPr>
            <p:nvPr/>
          </p:nvGrpSpPr>
          <p:grpSpPr bwMode="auto">
            <a:xfrm>
              <a:off x="2160" y="3840"/>
              <a:ext cx="3168" cy="328"/>
              <a:chOff x="960" y="3840"/>
              <a:chExt cx="3168" cy="328"/>
            </a:xfrm>
          </p:grpSpPr>
          <p:sp>
            <p:nvSpPr>
              <p:cNvPr id="35" name="Line 44"/>
              <p:cNvSpPr>
                <a:spLocks noChangeShapeType="1"/>
              </p:cNvSpPr>
              <p:nvPr/>
            </p:nvSpPr>
            <p:spPr bwMode="auto">
              <a:xfrm flipH="1">
                <a:off x="1546" y="3840"/>
                <a:ext cx="32" cy="328"/>
              </a:xfrm>
              <a:prstGeom prst="line">
                <a:avLst/>
              </a:prstGeom>
              <a:noFill/>
              <a:ln w="15875">
                <a:solidFill>
                  <a:srgbClr val="FFC000"/>
                </a:solidFill>
                <a:round/>
                <a:headEnd/>
                <a:tailEnd/>
              </a:ln>
              <a:extLst>
                <a:ext uri="{909E8E84-426E-40DD-AFC4-6F175D3DCCD1}">
                  <a14:hiddenFill xmlns:a14="http://schemas.microsoft.com/office/drawing/2010/main">
                    <a:noFill/>
                  </a14:hiddenFill>
                </a:ext>
              </a:extLst>
            </p:spPr>
            <p:txBody>
              <a:bodyPr/>
              <a:lstStyle/>
              <a:p>
                <a:endParaRPr lang="en-US">
                  <a:solidFill>
                    <a:srgbClr val="CC3300"/>
                  </a:solidFill>
                </a:endParaRPr>
              </a:p>
            </p:txBody>
          </p:sp>
          <p:sp>
            <p:nvSpPr>
              <p:cNvPr id="36" name="Line 45"/>
              <p:cNvSpPr>
                <a:spLocks noChangeShapeType="1"/>
              </p:cNvSpPr>
              <p:nvPr/>
            </p:nvSpPr>
            <p:spPr bwMode="auto">
              <a:xfrm>
                <a:off x="1584" y="3840"/>
                <a:ext cx="2544" cy="0"/>
              </a:xfrm>
              <a:prstGeom prst="line">
                <a:avLst/>
              </a:prstGeom>
              <a:noFill/>
              <a:ln w="15875">
                <a:solidFill>
                  <a:srgbClr val="FFC000"/>
                </a:solidFill>
                <a:round/>
                <a:headEnd/>
                <a:tailEnd/>
              </a:ln>
              <a:extLst>
                <a:ext uri="{909E8E84-426E-40DD-AFC4-6F175D3DCCD1}">
                  <a14:hiddenFill xmlns:a14="http://schemas.microsoft.com/office/drawing/2010/main">
                    <a:noFill/>
                  </a14:hiddenFill>
                </a:ext>
              </a:extLst>
            </p:spPr>
            <p:txBody>
              <a:bodyPr/>
              <a:lstStyle/>
              <a:p>
                <a:endParaRPr lang="en-US">
                  <a:solidFill>
                    <a:srgbClr val="CC3300"/>
                  </a:solidFill>
                </a:endParaRPr>
              </a:p>
            </p:txBody>
          </p:sp>
          <p:sp>
            <p:nvSpPr>
              <p:cNvPr id="37" name="Line 46"/>
              <p:cNvSpPr>
                <a:spLocks noChangeShapeType="1"/>
              </p:cNvSpPr>
              <p:nvPr/>
            </p:nvSpPr>
            <p:spPr bwMode="auto">
              <a:xfrm flipH="1">
                <a:off x="960" y="4164"/>
                <a:ext cx="592" cy="0"/>
              </a:xfrm>
              <a:prstGeom prst="line">
                <a:avLst/>
              </a:prstGeom>
              <a:noFill/>
              <a:ln w="15875">
                <a:solidFill>
                  <a:srgbClr val="FFC000"/>
                </a:solidFill>
                <a:round/>
                <a:headEnd/>
                <a:tailEnd/>
              </a:ln>
              <a:extLst>
                <a:ext uri="{909E8E84-426E-40DD-AFC4-6F175D3DCCD1}">
                  <a14:hiddenFill xmlns:a14="http://schemas.microsoft.com/office/drawing/2010/main">
                    <a:noFill/>
                  </a14:hiddenFill>
                </a:ext>
              </a:extLst>
            </p:spPr>
            <p:txBody>
              <a:bodyPr/>
              <a:lstStyle/>
              <a:p>
                <a:endParaRPr lang="en-US">
                  <a:solidFill>
                    <a:srgbClr val="CC3300"/>
                  </a:solidFill>
                </a:endParaRPr>
              </a:p>
            </p:txBody>
          </p:sp>
        </p:grpSp>
        <p:sp>
          <p:nvSpPr>
            <p:cNvPr id="34" name="Text Box 47"/>
            <p:cNvSpPr txBox="1">
              <a:spLocks noChangeArrowheads="1"/>
            </p:cNvSpPr>
            <p:nvPr/>
          </p:nvSpPr>
          <p:spPr bwMode="auto">
            <a:xfrm>
              <a:off x="144" y="3744"/>
              <a:ext cx="2000" cy="442"/>
            </a:xfrm>
            <a:prstGeom prst="rect">
              <a:avLst/>
            </a:prstGeom>
            <a:noFill/>
            <a:ln w="9525">
              <a:solidFill>
                <a:srgbClr val="000000"/>
              </a:solidFill>
              <a:miter lim="800000"/>
              <a:headEnd/>
              <a:tailEnd/>
            </a:ln>
            <a:extLst>
              <a:ext uri="{909E8E84-426E-40DD-AFC4-6F175D3DCCD1}">
                <a14:hiddenFill xmlns:a14="http://schemas.microsoft.com/office/drawing/2010/main">
                  <a:solidFill>
                    <a:srgbClr val="FFFFFF"/>
                  </a:solidFill>
                </a14:hiddenFill>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sz="2000" dirty="0">
                  <a:solidFill>
                    <a:srgbClr val="FFC000"/>
                  </a:solidFill>
                </a:rPr>
                <a:t>Neuron receiving </a:t>
              </a:r>
            </a:p>
            <a:p>
              <a:pPr eaLnBrk="1" hangingPunct="1"/>
              <a:r>
                <a:rPr lang="en-US" sz="2000" dirty="0">
                  <a:solidFill>
                    <a:srgbClr val="FFC000"/>
                  </a:solidFill>
                </a:rPr>
                <a:t>network positive feedback:</a:t>
              </a:r>
            </a:p>
          </p:txBody>
        </p:sp>
      </p:grpSp>
      <p:grpSp>
        <p:nvGrpSpPr>
          <p:cNvPr id="7" name="Group 76"/>
          <p:cNvGrpSpPr/>
          <p:nvPr/>
        </p:nvGrpSpPr>
        <p:grpSpPr>
          <a:xfrm>
            <a:off x="3200400" y="1484376"/>
            <a:ext cx="2619761" cy="2130629"/>
            <a:chOff x="2910796" y="1945721"/>
            <a:chExt cx="2892138" cy="1937508"/>
          </a:xfrm>
        </p:grpSpPr>
        <p:pic>
          <p:nvPicPr>
            <p:cNvPr id="61" name="Picture 1"/>
            <p:cNvPicPr>
              <a:picLocks noChangeAspect="1" noChangeArrowheads="1"/>
            </p:cNvPicPr>
            <p:nvPr/>
          </p:nvPicPr>
          <p:blipFill>
            <a:blip r:embed="rId3" cstate="print"/>
            <a:srcRect/>
            <a:stretch>
              <a:fillRect/>
            </a:stretch>
          </p:blipFill>
          <p:spPr bwMode="auto">
            <a:xfrm rot="16200000" flipV="1">
              <a:off x="3944660" y="1201461"/>
              <a:ext cx="1102279" cy="2590799"/>
            </a:xfrm>
            <a:prstGeom prst="rect">
              <a:avLst/>
            </a:prstGeom>
            <a:noFill/>
            <a:ln w="9525">
              <a:noFill/>
              <a:miter lim="800000"/>
              <a:headEnd/>
              <a:tailEnd/>
            </a:ln>
          </p:spPr>
        </p:pic>
        <p:pic>
          <p:nvPicPr>
            <p:cNvPr id="31749" name="Picture 5"/>
            <p:cNvPicPr>
              <a:picLocks noChangeAspect="1" noChangeArrowheads="1"/>
            </p:cNvPicPr>
            <p:nvPr/>
          </p:nvPicPr>
          <p:blipFill>
            <a:blip r:embed="rId4" cstate="print"/>
            <a:srcRect/>
            <a:stretch>
              <a:fillRect/>
            </a:stretch>
          </p:blipFill>
          <p:spPr bwMode="auto">
            <a:xfrm>
              <a:off x="3200400" y="2971800"/>
              <a:ext cx="2590799" cy="610353"/>
            </a:xfrm>
            <a:prstGeom prst="rect">
              <a:avLst/>
            </a:prstGeom>
            <a:noFill/>
            <a:ln w="9525">
              <a:noFill/>
              <a:miter lim="800000"/>
              <a:headEnd/>
              <a:tailEnd/>
            </a:ln>
          </p:spPr>
        </p:pic>
        <p:sp>
          <p:nvSpPr>
            <p:cNvPr id="28" name="Rectangle 27"/>
            <p:cNvSpPr/>
            <p:nvPr/>
          </p:nvSpPr>
          <p:spPr>
            <a:xfrm>
              <a:off x="5143499" y="2445044"/>
              <a:ext cx="323850" cy="221956"/>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endParaRPr>
            </a:p>
          </p:txBody>
        </p:sp>
        <p:sp>
          <p:nvSpPr>
            <p:cNvPr id="29" name="Rectangle 28"/>
            <p:cNvSpPr/>
            <p:nvPr/>
          </p:nvSpPr>
          <p:spPr>
            <a:xfrm>
              <a:off x="3416300" y="2445044"/>
              <a:ext cx="323850" cy="221956"/>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endParaRPr>
            </a:p>
          </p:txBody>
        </p:sp>
        <p:sp>
          <p:nvSpPr>
            <p:cNvPr id="62" name="Rectangle 61"/>
            <p:cNvSpPr/>
            <p:nvPr/>
          </p:nvSpPr>
          <p:spPr>
            <a:xfrm>
              <a:off x="4910328" y="2916936"/>
              <a:ext cx="315214" cy="147218"/>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endParaRPr>
            </a:p>
          </p:txBody>
        </p:sp>
        <p:sp>
          <p:nvSpPr>
            <p:cNvPr id="71" name="TextBox 70"/>
            <p:cNvSpPr txBox="1"/>
            <p:nvPr/>
          </p:nvSpPr>
          <p:spPr>
            <a:xfrm>
              <a:off x="2910796" y="3560064"/>
              <a:ext cx="2892138" cy="323165"/>
            </a:xfrm>
            <a:prstGeom prst="rect">
              <a:avLst/>
            </a:prstGeom>
            <a:noFill/>
          </p:spPr>
          <p:txBody>
            <a:bodyPr wrap="none" rtlCol="0">
              <a:spAutoFit/>
            </a:bodyPr>
            <a:lstStyle/>
            <a:p>
              <a:r>
                <a:rPr lang="en-US" sz="1500" dirty="0" smtClean="0">
                  <a:solidFill>
                    <a:srgbClr val="FFFFFF"/>
                  </a:solidFill>
                </a:rPr>
                <a:t>(</a:t>
              </a:r>
              <a:r>
                <a:rPr lang="en-US" sz="1500" dirty="0" err="1" smtClean="0">
                  <a:solidFill>
                    <a:srgbClr val="FFFFFF"/>
                  </a:solidFill>
                </a:rPr>
                <a:t>Machens</a:t>
              </a:r>
              <a:r>
                <a:rPr lang="en-US" sz="1500" dirty="0" smtClean="0">
                  <a:solidFill>
                    <a:srgbClr val="FFFFFF"/>
                  </a:solidFill>
                </a:rPr>
                <a:t> et al., </a:t>
              </a:r>
              <a:r>
                <a:rPr lang="en-US" sz="1500" i="1" dirty="0" smtClean="0">
                  <a:solidFill>
                    <a:srgbClr val="FFFFFF"/>
                  </a:solidFill>
                </a:rPr>
                <a:t>Science, </a:t>
              </a:r>
              <a:r>
                <a:rPr lang="en-US" sz="1500" dirty="0" smtClean="0">
                  <a:solidFill>
                    <a:srgbClr val="FFFFFF"/>
                  </a:solidFill>
                </a:rPr>
                <a:t>2005)</a:t>
              </a:r>
              <a:endParaRPr lang="en-US" sz="1500" dirty="0">
                <a:solidFill>
                  <a:srgbClr val="FFFFFF"/>
                </a:solidFill>
              </a:endParaRPr>
            </a:p>
          </p:txBody>
        </p:sp>
      </p:grpSp>
      <p:sp>
        <p:nvSpPr>
          <p:cNvPr id="76" name="Oval 75"/>
          <p:cNvSpPr/>
          <p:nvPr/>
        </p:nvSpPr>
        <p:spPr>
          <a:xfrm>
            <a:off x="3525520" y="1889760"/>
            <a:ext cx="612726" cy="531055"/>
          </a:xfrm>
          <a:prstGeom prst="ellipse">
            <a:avLst/>
          </a:prstGeom>
          <a:noFill/>
          <a:ln>
            <a:solidFill>
              <a:srgbClr val="CC66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endParaRPr>
          </a:p>
        </p:txBody>
      </p:sp>
      <p:grpSp>
        <p:nvGrpSpPr>
          <p:cNvPr id="11" name="Group 73"/>
          <p:cNvGrpSpPr/>
          <p:nvPr/>
        </p:nvGrpSpPr>
        <p:grpSpPr>
          <a:xfrm>
            <a:off x="381000" y="1066800"/>
            <a:ext cx="3200400" cy="830997"/>
            <a:chOff x="381000" y="1335024"/>
            <a:chExt cx="3200400" cy="830997"/>
          </a:xfrm>
        </p:grpSpPr>
        <p:sp>
          <p:nvSpPr>
            <p:cNvPr id="67" name="Text Box 54"/>
            <p:cNvSpPr txBox="1">
              <a:spLocks noChangeArrowheads="1"/>
            </p:cNvSpPr>
            <p:nvPr/>
          </p:nvSpPr>
          <p:spPr bwMode="auto">
            <a:xfrm>
              <a:off x="381000" y="1335024"/>
              <a:ext cx="1896673" cy="83099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dirty="0" smtClean="0">
                  <a:solidFill>
                    <a:srgbClr val="66FF66"/>
                  </a:solidFill>
                </a:rPr>
                <a:t>1) Recurrent</a:t>
              </a:r>
              <a:endParaRPr lang="en-US" dirty="0">
                <a:solidFill>
                  <a:srgbClr val="66FF66"/>
                </a:solidFill>
              </a:endParaRPr>
            </a:p>
            <a:p>
              <a:pPr eaLnBrk="1" hangingPunct="1"/>
              <a:r>
                <a:rPr lang="en-US" dirty="0" smtClean="0">
                  <a:solidFill>
                    <a:srgbClr val="66FF66"/>
                  </a:solidFill>
                </a:rPr>
                <a:t>    excitation</a:t>
              </a:r>
              <a:endParaRPr lang="en-US" dirty="0">
                <a:solidFill>
                  <a:srgbClr val="66FF66"/>
                </a:solidFill>
              </a:endParaRPr>
            </a:p>
          </p:txBody>
        </p:sp>
        <p:sp>
          <p:nvSpPr>
            <p:cNvPr id="69" name="Line 53"/>
            <p:cNvSpPr>
              <a:spLocks noChangeShapeType="1"/>
            </p:cNvSpPr>
            <p:nvPr/>
          </p:nvSpPr>
          <p:spPr bwMode="auto">
            <a:xfrm>
              <a:off x="2209800" y="1797190"/>
              <a:ext cx="1371600" cy="299834"/>
            </a:xfrm>
            <a:prstGeom prst="line">
              <a:avLst/>
            </a:prstGeom>
            <a:noFill/>
            <a:ln w="28575">
              <a:solidFill>
                <a:srgbClr val="66FF66"/>
              </a:solidFill>
              <a:round/>
              <a:headEnd/>
              <a:tailEnd type="triangle" w="med" len="med"/>
            </a:ln>
            <a:extLst>
              <a:ext uri="{909E8E84-426E-40DD-AFC4-6F175D3DCCD1}">
                <a14:hiddenFill xmlns:a14="http://schemas.microsoft.com/office/drawing/2010/main">
                  <a:noFill/>
                </a14:hiddenFill>
              </a:ext>
            </a:extLst>
          </p:spPr>
          <p:txBody>
            <a:bodyPr/>
            <a:lstStyle/>
            <a:p>
              <a:endParaRPr lang="en-US">
                <a:solidFill>
                  <a:srgbClr val="000000"/>
                </a:solidFill>
              </a:endParaRPr>
            </a:p>
          </p:txBody>
        </p:sp>
      </p:grpSp>
      <p:grpSp>
        <p:nvGrpSpPr>
          <p:cNvPr id="12" name="Group 74"/>
          <p:cNvGrpSpPr/>
          <p:nvPr/>
        </p:nvGrpSpPr>
        <p:grpSpPr>
          <a:xfrm>
            <a:off x="4277360" y="1879600"/>
            <a:ext cx="4541948" cy="1578773"/>
            <a:chOff x="4277360" y="2147824"/>
            <a:chExt cx="4541948" cy="1578773"/>
          </a:xfrm>
        </p:grpSpPr>
        <p:sp>
          <p:nvSpPr>
            <p:cNvPr id="68" name="Line 49"/>
            <p:cNvSpPr>
              <a:spLocks noChangeShapeType="1"/>
            </p:cNvSpPr>
            <p:nvPr/>
          </p:nvSpPr>
          <p:spPr bwMode="auto">
            <a:xfrm flipH="1" flipV="1">
              <a:off x="4277360" y="2147824"/>
              <a:ext cx="2123440" cy="900176"/>
            </a:xfrm>
            <a:prstGeom prst="line">
              <a:avLst/>
            </a:prstGeom>
            <a:noFill/>
            <a:ln w="28575">
              <a:solidFill>
                <a:srgbClr val="FF0000"/>
              </a:solidFill>
              <a:round/>
              <a:headEnd/>
              <a:tailEnd type="triangle" w="med" len="med"/>
            </a:ln>
            <a:extLst>
              <a:ext uri="{909E8E84-426E-40DD-AFC4-6F175D3DCCD1}">
                <a14:hiddenFill xmlns:a14="http://schemas.microsoft.com/office/drawing/2010/main">
                  <a:noFill/>
                </a14:hiddenFill>
              </a:ext>
            </a:extLst>
          </p:spPr>
          <p:txBody>
            <a:bodyPr/>
            <a:lstStyle/>
            <a:p>
              <a:endParaRPr lang="en-US">
                <a:solidFill>
                  <a:srgbClr val="000000"/>
                </a:solidFill>
              </a:endParaRPr>
            </a:p>
          </p:txBody>
        </p:sp>
        <p:sp>
          <p:nvSpPr>
            <p:cNvPr id="70" name="Line 49"/>
            <p:cNvSpPr>
              <a:spLocks noChangeShapeType="1"/>
            </p:cNvSpPr>
            <p:nvPr/>
          </p:nvSpPr>
          <p:spPr bwMode="auto">
            <a:xfrm flipH="1" flipV="1">
              <a:off x="5171440" y="2767584"/>
              <a:ext cx="1229360" cy="280416"/>
            </a:xfrm>
            <a:prstGeom prst="line">
              <a:avLst/>
            </a:prstGeom>
            <a:noFill/>
            <a:ln w="28575">
              <a:solidFill>
                <a:srgbClr val="FF0000"/>
              </a:solidFill>
              <a:round/>
              <a:headEnd/>
              <a:tailEnd type="triangle" w="med" len="med"/>
            </a:ln>
            <a:extLst>
              <a:ext uri="{909E8E84-426E-40DD-AFC4-6F175D3DCCD1}">
                <a14:hiddenFill xmlns:a14="http://schemas.microsoft.com/office/drawing/2010/main">
                  <a:noFill/>
                </a14:hiddenFill>
              </a:ext>
            </a:extLst>
          </p:spPr>
          <p:txBody>
            <a:bodyPr/>
            <a:lstStyle/>
            <a:p>
              <a:endParaRPr lang="en-US">
                <a:solidFill>
                  <a:srgbClr val="000000"/>
                </a:solidFill>
              </a:endParaRPr>
            </a:p>
          </p:txBody>
        </p:sp>
        <p:sp>
          <p:nvSpPr>
            <p:cNvPr id="66" name="Text Box 50"/>
            <p:cNvSpPr txBox="1">
              <a:spLocks noChangeArrowheads="1"/>
            </p:cNvSpPr>
            <p:nvPr/>
          </p:nvSpPr>
          <p:spPr bwMode="auto">
            <a:xfrm>
              <a:off x="6477000" y="2895600"/>
              <a:ext cx="2342308" cy="83099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dirty="0" smtClean="0">
                  <a:solidFill>
                    <a:srgbClr val="FF0000"/>
                  </a:solidFill>
                </a:rPr>
                <a:t>2) Recurrent</a:t>
              </a:r>
              <a:endParaRPr lang="en-US" dirty="0">
                <a:solidFill>
                  <a:srgbClr val="FF0000"/>
                </a:solidFill>
              </a:endParaRPr>
            </a:p>
            <a:p>
              <a:pPr eaLnBrk="1" hangingPunct="1"/>
              <a:r>
                <a:rPr lang="en-US" dirty="0" smtClean="0">
                  <a:solidFill>
                    <a:srgbClr val="FF0000"/>
                  </a:solidFill>
                </a:rPr>
                <a:t>    (</a:t>
              </a:r>
              <a:r>
                <a:rPr lang="en-US" dirty="0">
                  <a:solidFill>
                    <a:srgbClr val="FF0000"/>
                  </a:solidFill>
                </a:rPr>
                <a:t>dis)inhibition</a:t>
              </a:r>
            </a:p>
          </p:txBody>
        </p:sp>
      </p:grpSp>
      <p:grpSp>
        <p:nvGrpSpPr>
          <p:cNvPr id="43" name="Group 22"/>
          <p:cNvGrpSpPr>
            <a:grpSpLocks/>
          </p:cNvGrpSpPr>
          <p:nvPr/>
        </p:nvGrpSpPr>
        <p:grpSpPr bwMode="auto">
          <a:xfrm>
            <a:off x="3717925" y="3838639"/>
            <a:ext cx="5029200" cy="533400"/>
            <a:chOff x="528" y="2880"/>
            <a:chExt cx="3168" cy="336"/>
          </a:xfrm>
        </p:grpSpPr>
        <p:sp>
          <p:nvSpPr>
            <p:cNvPr id="44" name="Line 23"/>
            <p:cNvSpPr>
              <a:spLocks noChangeShapeType="1"/>
            </p:cNvSpPr>
            <p:nvPr/>
          </p:nvSpPr>
          <p:spPr bwMode="auto">
            <a:xfrm>
              <a:off x="528" y="3216"/>
              <a:ext cx="576" cy="0"/>
            </a:xfrm>
            <a:prstGeom prst="line">
              <a:avLst/>
            </a:prstGeom>
            <a:noFill/>
            <a:ln w="19050">
              <a:solidFill>
                <a:srgbClr val="FFFF00"/>
              </a:solidFill>
              <a:round/>
              <a:headEnd/>
              <a:tailEnd/>
            </a:ln>
            <a:extLst>
              <a:ext uri="{909E8E84-426E-40DD-AFC4-6F175D3DCCD1}">
                <a14:hiddenFill xmlns:a14="http://schemas.microsoft.com/office/drawing/2010/main">
                  <a:noFill/>
                </a14:hiddenFill>
              </a:ext>
            </a:extLst>
          </p:spPr>
          <p:txBody>
            <a:bodyPr/>
            <a:lstStyle/>
            <a:p>
              <a:endParaRPr lang="en-US">
                <a:solidFill>
                  <a:srgbClr val="000000"/>
                </a:solidFill>
              </a:endParaRPr>
            </a:p>
          </p:txBody>
        </p:sp>
        <p:sp>
          <p:nvSpPr>
            <p:cNvPr id="46" name="Line 24"/>
            <p:cNvSpPr>
              <a:spLocks noChangeShapeType="1"/>
            </p:cNvSpPr>
            <p:nvPr/>
          </p:nvSpPr>
          <p:spPr bwMode="auto">
            <a:xfrm flipV="1">
              <a:off x="1104" y="2880"/>
              <a:ext cx="0" cy="336"/>
            </a:xfrm>
            <a:prstGeom prst="line">
              <a:avLst/>
            </a:prstGeom>
            <a:noFill/>
            <a:ln w="19050">
              <a:solidFill>
                <a:srgbClr val="FFFF00"/>
              </a:solidFill>
              <a:round/>
              <a:headEnd/>
              <a:tailEnd/>
            </a:ln>
            <a:extLst>
              <a:ext uri="{909E8E84-426E-40DD-AFC4-6F175D3DCCD1}">
                <a14:hiddenFill xmlns:a14="http://schemas.microsoft.com/office/drawing/2010/main">
                  <a:noFill/>
                </a14:hiddenFill>
              </a:ext>
            </a:extLst>
          </p:spPr>
          <p:txBody>
            <a:bodyPr/>
            <a:lstStyle/>
            <a:p>
              <a:endParaRPr lang="en-US">
                <a:solidFill>
                  <a:srgbClr val="000000"/>
                </a:solidFill>
              </a:endParaRPr>
            </a:p>
          </p:txBody>
        </p:sp>
        <p:sp>
          <p:nvSpPr>
            <p:cNvPr id="47" name="Line 25"/>
            <p:cNvSpPr>
              <a:spLocks noChangeShapeType="1"/>
            </p:cNvSpPr>
            <p:nvPr/>
          </p:nvSpPr>
          <p:spPr bwMode="auto">
            <a:xfrm>
              <a:off x="1104" y="2880"/>
              <a:ext cx="48" cy="0"/>
            </a:xfrm>
            <a:prstGeom prst="line">
              <a:avLst/>
            </a:prstGeom>
            <a:noFill/>
            <a:ln w="19050">
              <a:solidFill>
                <a:srgbClr val="FFFF00"/>
              </a:solidFill>
              <a:round/>
              <a:headEnd/>
              <a:tailEnd/>
            </a:ln>
            <a:extLst>
              <a:ext uri="{909E8E84-426E-40DD-AFC4-6F175D3DCCD1}">
                <a14:hiddenFill xmlns:a14="http://schemas.microsoft.com/office/drawing/2010/main">
                  <a:noFill/>
                </a14:hiddenFill>
              </a:ext>
            </a:extLst>
          </p:spPr>
          <p:txBody>
            <a:bodyPr/>
            <a:lstStyle/>
            <a:p>
              <a:endParaRPr lang="en-US">
                <a:solidFill>
                  <a:srgbClr val="000000"/>
                </a:solidFill>
              </a:endParaRPr>
            </a:p>
          </p:txBody>
        </p:sp>
        <p:sp>
          <p:nvSpPr>
            <p:cNvPr id="48" name="Line 26"/>
            <p:cNvSpPr>
              <a:spLocks noChangeShapeType="1"/>
            </p:cNvSpPr>
            <p:nvPr/>
          </p:nvSpPr>
          <p:spPr bwMode="auto">
            <a:xfrm>
              <a:off x="1152" y="2880"/>
              <a:ext cx="0" cy="336"/>
            </a:xfrm>
            <a:prstGeom prst="line">
              <a:avLst/>
            </a:prstGeom>
            <a:noFill/>
            <a:ln w="19050">
              <a:solidFill>
                <a:srgbClr val="FFFF00"/>
              </a:solidFill>
              <a:round/>
              <a:headEnd/>
              <a:tailEnd/>
            </a:ln>
            <a:extLst>
              <a:ext uri="{909E8E84-426E-40DD-AFC4-6F175D3DCCD1}">
                <a14:hiddenFill xmlns:a14="http://schemas.microsoft.com/office/drawing/2010/main">
                  <a:noFill/>
                </a14:hiddenFill>
              </a:ext>
            </a:extLst>
          </p:spPr>
          <p:txBody>
            <a:bodyPr/>
            <a:lstStyle/>
            <a:p>
              <a:endParaRPr lang="en-US">
                <a:solidFill>
                  <a:srgbClr val="000000"/>
                </a:solidFill>
              </a:endParaRPr>
            </a:p>
          </p:txBody>
        </p:sp>
        <p:sp>
          <p:nvSpPr>
            <p:cNvPr id="49" name="Line 27"/>
            <p:cNvSpPr>
              <a:spLocks noChangeShapeType="1"/>
            </p:cNvSpPr>
            <p:nvPr/>
          </p:nvSpPr>
          <p:spPr bwMode="auto">
            <a:xfrm>
              <a:off x="1152" y="3216"/>
              <a:ext cx="2544" cy="0"/>
            </a:xfrm>
            <a:prstGeom prst="line">
              <a:avLst/>
            </a:prstGeom>
            <a:noFill/>
            <a:ln w="19050">
              <a:solidFill>
                <a:srgbClr val="FFFF00"/>
              </a:solidFill>
              <a:round/>
              <a:headEnd/>
              <a:tailEnd/>
            </a:ln>
            <a:extLst>
              <a:ext uri="{909E8E84-426E-40DD-AFC4-6F175D3DCCD1}">
                <a14:hiddenFill xmlns:a14="http://schemas.microsoft.com/office/drawing/2010/main">
                  <a:noFill/>
                </a14:hiddenFill>
              </a:ext>
            </a:extLst>
          </p:spPr>
          <p:txBody>
            <a:bodyPr/>
            <a:lstStyle/>
            <a:p>
              <a:endParaRPr lang="en-US">
                <a:solidFill>
                  <a:srgbClr val="000000"/>
                </a:solidFill>
              </a:endParaRPr>
            </a:p>
          </p:txBody>
        </p:sp>
      </p:grpSp>
      <p:sp>
        <p:nvSpPr>
          <p:cNvPr id="50" name="Text Box 28"/>
          <p:cNvSpPr txBox="1">
            <a:spLocks noChangeArrowheads="1"/>
          </p:cNvSpPr>
          <p:nvPr/>
        </p:nvSpPr>
        <p:spPr bwMode="auto">
          <a:xfrm>
            <a:off x="2356104" y="3736848"/>
            <a:ext cx="1363663" cy="7016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sz="2000" dirty="0" smtClean="0">
                <a:solidFill>
                  <a:srgbClr val="FFFF00"/>
                </a:solidFill>
              </a:rPr>
              <a:t>Command</a:t>
            </a:r>
            <a:endParaRPr lang="en-US" sz="2000" dirty="0">
              <a:solidFill>
                <a:srgbClr val="FFFF00"/>
              </a:solidFill>
            </a:endParaRPr>
          </a:p>
          <a:p>
            <a:pPr eaLnBrk="1" hangingPunct="1"/>
            <a:r>
              <a:rPr lang="en-US" sz="2000" dirty="0">
                <a:solidFill>
                  <a:srgbClr val="FFFF00"/>
                </a:solidFill>
              </a:rPr>
              <a:t>        input:</a:t>
            </a:r>
          </a:p>
        </p:txBody>
      </p:sp>
      <p:cxnSp>
        <p:nvCxnSpPr>
          <p:cNvPr id="51" name="Curved Connector 50"/>
          <p:cNvCxnSpPr/>
          <p:nvPr/>
        </p:nvCxnSpPr>
        <p:spPr>
          <a:xfrm rot="5400000" flipH="1" flipV="1">
            <a:off x="2320931" y="2586351"/>
            <a:ext cx="1595120" cy="709939"/>
          </a:xfrm>
          <a:prstGeom prst="curvedConnector3">
            <a:avLst>
              <a:gd name="adj1" fmla="val 99682"/>
            </a:avLst>
          </a:prstGeom>
          <a:ln w="38100">
            <a:solidFill>
              <a:srgbClr val="FFFF00"/>
            </a:solidFill>
            <a:tailEnd type="arrow"/>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95816184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7"/>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5"/>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nodeType="clickEffect">
                                  <p:stCondLst>
                                    <p:cond delay="0"/>
                                  </p:stCondLst>
                                  <p:childTnLst>
                                    <p:set>
                                      <p:cBhvr>
                                        <p:cTn id="12" dur="1" fill="hold">
                                          <p:stCondLst>
                                            <p:cond delay="0"/>
                                          </p:stCondLst>
                                        </p:cTn>
                                        <p:tgtEl>
                                          <p:spTgt spid="11"/>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nodeType="clickEffect">
                                  <p:stCondLst>
                                    <p:cond delay="0"/>
                                  </p:stCondLst>
                                  <p:childTnLst>
                                    <p:set>
                                      <p:cBhvr>
                                        <p:cTn id="16" dur="1" fill="hold">
                                          <p:stCondLst>
                                            <p:cond delay="0"/>
                                          </p:stCondLst>
                                        </p:cTn>
                                        <p:tgtEl>
                                          <p:spTgt spid="1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xml><?xml version="1.0" encoding="utf-8"?>
<p:sld xmlns:a="http://schemas.openxmlformats.org/drawingml/2006/main" xmlns:r="http://schemas.openxmlformats.org/officeDocument/2006/relationships" xmlns:p="http://schemas.openxmlformats.org/presentationml/2006/main">
  <p:cSld>
    <p:bg>
      <p:bgPr>
        <a:solidFill>
          <a:srgbClr val="050000"/>
        </a:solidFill>
        <a:effectLst/>
      </p:bgPr>
    </p:bg>
    <p:spTree>
      <p:nvGrpSpPr>
        <p:cNvPr id="1" name=""/>
        <p:cNvGrpSpPr/>
        <p:nvPr/>
      </p:nvGrpSpPr>
      <p:grpSpPr>
        <a:xfrm>
          <a:off x="0" y="0"/>
          <a:ext cx="0" cy="0"/>
          <a:chOff x="0" y="0"/>
          <a:chExt cx="0" cy="0"/>
        </a:xfrm>
      </p:grpSpPr>
      <p:graphicFrame>
        <p:nvGraphicFramePr>
          <p:cNvPr id="1026" name="Object 2"/>
          <p:cNvGraphicFramePr>
            <a:graphicFrameLocks noChangeAspect="1"/>
          </p:cNvGraphicFramePr>
          <p:nvPr/>
        </p:nvGraphicFramePr>
        <p:xfrm>
          <a:off x="304800" y="762000"/>
          <a:ext cx="4179888" cy="3529013"/>
        </p:xfrm>
        <a:graphic>
          <a:graphicData uri="http://schemas.openxmlformats.org/presentationml/2006/ole">
            <mc:AlternateContent xmlns:mc="http://schemas.openxmlformats.org/markup-compatibility/2006">
              <mc:Choice xmlns:v="urn:schemas-microsoft-com:vml" Requires="v">
                <p:oleObj spid="_x0000_s1280" name="Image" r:id="rId6" imgW="5159195" imgH="5044829" progId="">
                  <p:embed/>
                </p:oleObj>
              </mc:Choice>
              <mc:Fallback>
                <p:oleObj name="Image" r:id="rId6" imgW="5159195" imgH="5044829" progId="">
                  <p:embed/>
                  <p:pic>
                    <p:nvPicPr>
                      <p:cNvPr id="0" name="Picture 8"/>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304800" y="762000"/>
                        <a:ext cx="4179888" cy="35290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477187" name="Object 3"/>
          <p:cNvGraphicFramePr>
            <a:graphicFrameLocks noChangeAspect="1"/>
          </p:cNvGraphicFramePr>
          <p:nvPr/>
        </p:nvGraphicFramePr>
        <p:xfrm>
          <a:off x="4660900" y="762000"/>
          <a:ext cx="4191000" cy="3498850"/>
        </p:xfrm>
        <a:graphic>
          <a:graphicData uri="http://schemas.openxmlformats.org/presentationml/2006/ole">
            <mc:AlternateContent xmlns:mc="http://schemas.openxmlformats.org/markup-compatibility/2006">
              <mc:Choice xmlns:v="urn:schemas-microsoft-com:vml" Requires="v">
                <p:oleObj spid="_x0000_s1281" name="Image" r:id="rId8" imgW="5019414" imgH="4854218" progId="">
                  <p:embed/>
                </p:oleObj>
              </mc:Choice>
              <mc:Fallback>
                <p:oleObj name="Image" r:id="rId8" imgW="5019414" imgH="4854218" progId="">
                  <p:embed/>
                  <p:pic>
                    <p:nvPicPr>
                      <p:cNvPr id="0" name="Picture 9"/>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4660900" y="762000"/>
                        <a:ext cx="4191000" cy="34988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477188" name="Text Box 4"/>
          <p:cNvSpPr txBox="1">
            <a:spLocks noChangeArrowheads="1"/>
          </p:cNvSpPr>
          <p:nvPr/>
        </p:nvSpPr>
        <p:spPr bwMode="auto">
          <a:xfrm>
            <a:off x="5943600" y="6412468"/>
            <a:ext cx="2326278" cy="369332"/>
          </a:xfrm>
          <a:prstGeom prst="rect">
            <a:avLst/>
          </a:prstGeom>
          <a:noFill/>
          <a:ln w="9525">
            <a:noFill/>
            <a:miter lim="800000"/>
            <a:headEnd/>
            <a:tailEnd/>
          </a:ln>
        </p:spPr>
        <p:txBody>
          <a:bodyPr wrap="none">
            <a:spAutoFit/>
          </a:bodyPr>
          <a:lstStyle/>
          <a:p>
            <a:r>
              <a:rPr lang="en-US" sz="1800" dirty="0">
                <a:solidFill>
                  <a:schemeClr val="bg1"/>
                </a:solidFill>
                <a:latin typeface="Arial" panose="020B0604020202020204" pitchFamily="34" charset="0"/>
                <a:cs typeface="Arial" panose="020B0604020202020204" pitchFamily="34" charset="0"/>
              </a:rPr>
              <a:t>(H.S. </a:t>
            </a:r>
            <a:r>
              <a:rPr lang="en-US" sz="1800" dirty="0" err="1">
                <a:solidFill>
                  <a:schemeClr val="bg1"/>
                </a:solidFill>
                <a:latin typeface="Arial" panose="020B0604020202020204" pitchFamily="34" charset="0"/>
                <a:cs typeface="Arial" panose="020B0604020202020204" pitchFamily="34" charset="0"/>
              </a:rPr>
              <a:t>Seung</a:t>
            </a:r>
            <a:r>
              <a:rPr lang="en-US" sz="1800" dirty="0">
                <a:solidFill>
                  <a:schemeClr val="bg1"/>
                </a:solidFill>
                <a:latin typeface="Arial" panose="020B0604020202020204" pitchFamily="34" charset="0"/>
                <a:cs typeface="Arial" panose="020B0604020202020204" pitchFamily="34" charset="0"/>
              </a:rPr>
              <a:t>, D. Lee)</a:t>
            </a:r>
          </a:p>
        </p:txBody>
      </p:sp>
      <p:sp>
        <p:nvSpPr>
          <p:cNvPr id="477189" name="Text Box 5"/>
          <p:cNvSpPr txBox="1">
            <a:spLocks noChangeArrowheads="1"/>
          </p:cNvSpPr>
          <p:nvPr/>
        </p:nvSpPr>
        <p:spPr bwMode="auto">
          <a:xfrm>
            <a:off x="6096000" y="4797425"/>
            <a:ext cx="2992438" cy="1311275"/>
          </a:xfrm>
          <a:prstGeom prst="rect">
            <a:avLst/>
          </a:prstGeom>
          <a:noFill/>
          <a:ln w="9525">
            <a:noFill/>
            <a:miter lim="800000"/>
            <a:headEnd/>
            <a:tailEnd/>
          </a:ln>
        </p:spPr>
        <p:txBody>
          <a:bodyPr wrap="none">
            <a:spAutoFit/>
          </a:bodyPr>
          <a:lstStyle/>
          <a:p>
            <a:pPr algn="ctr"/>
            <a:r>
              <a:rPr lang="en-US" sz="2000">
                <a:solidFill>
                  <a:srgbClr val="FFFF00"/>
                </a:solidFill>
              </a:rPr>
              <a:t>Eye position represented</a:t>
            </a:r>
          </a:p>
          <a:p>
            <a:pPr algn="ctr"/>
            <a:r>
              <a:rPr lang="en-US" sz="2000">
                <a:solidFill>
                  <a:srgbClr val="FFFF00"/>
                </a:solidFill>
              </a:rPr>
              <a:t>by location along</a:t>
            </a:r>
          </a:p>
          <a:p>
            <a:pPr algn="ctr"/>
            <a:r>
              <a:rPr lang="en-US" sz="2000">
                <a:solidFill>
                  <a:srgbClr val="FFFF00"/>
                </a:solidFill>
              </a:rPr>
              <a:t>a low dimensional</a:t>
            </a:r>
          </a:p>
          <a:p>
            <a:pPr algn="ctr"/>
            <a:r>
              <a:rPr lang="en-US" sz="2000">
                <a:solidFill>
                  <a:srgbClr val="FFFF00"/>
                </a:solidFill>
              </a:rPr>
              <a:t>manifold (“line attractor”)</a:t>
            </a:r>
          </a:p>
        </p:txBody>
      </p:sp>
      <p:grpSp>
        <p:nvGrpSpPr>
          <p:cNvPr id="2" name="Group 6"/>
          <p:cNvGrpSpPr>
            <a:grpSpLocks/>
          </p:cNvGrpSpPr>
          <p:nvPr/>
        </p:nvGrpSpPr>
        <p:grpSpPr bwMode="auto">
          <a:xfrm>
            <a:off x="6705600" y="1095375"/>
            <a:ext cx="1130300" cy="657225"/>
            <a:chOff x="4224" y="690"/>
            <a:chExt cx="712" cy="414"/>
          </a:xfrm>
        </p:grpSpPr>
        <p:sp>
          <p:nvSpPr>
            <p:cNvPr id="1035" name="Text Box 7"/>
            <p:cNvSpPr txBox="1">
              <a:spLocks noChangeArrowheads="1"/>
            </p:cNvSpPr>
            <p:nvPr/>
          </p:nvSpPr>
          <p:spPr bwMode="auto">
            <a:xfrm>
              <a:off x="4224" y="690"/>
              <a:ext cx="712" cy="288"/>
            </a:xfrm>
            <a:prstGeom prst="rect">
              <a:avLst/>
            </a:prstGeom>
            <a:noFill/>
            <a:ln w="9525">
              <a:noFill/>
              <a:miter lim="800000"/>
              <a:headEnd/>
              <a:tailEnd/>
            </a:ln>
          </p:spPr>
          <p:txBody>
            <a:bodyPr wrap="none">
              <a:spAutoFit/>
            </a:bodyPr>
            <a:lstStyle/>
            <a:p>
              <a:r>
                <a:rPr lang="en-US">
                  <a:solidFill>
                    <a:srgbClr val="00FFFF"/>
                  </a:solidFill>
                  <a:latin typeface="Times New Roman" pitchFamily="18" charset="0"/>
                </a:rPr>
                <a:t>saccade</a:t>
              </a:r>
            </a:p>
          </p:txBody>
        </p:sp>
        <p:sp>
          <p:nvSpPr>
            <p:cNvPr id="1036" name="Line 8"/>
            <p:cNvSpPr>
              <a:spLocks noChangeShapeType="1"/>
            </p:cNvSpPr>
            <p:nvPr/>
          </p:nvSpPr>
          <p:spPr bwMode="auto">
            <a:xfrm flipH="1">
              <a:off x="4512" y="960"/>
              <a:ext cx="39" cy="144"/>
            </a:xfrm>
            <a:prstGeom prst="line">
              <a:avLst/>
            </a:prstGeom>
            <a:noFill/>
            <a:ln w="9525">
              <a:solidFill>
                <a:srgbClr val="00FFFF"/>
              </a:solidFill>
              <a:round/>
              <a:headEnd/>
              <a:tailEnd type="triangle" w="med" len="med"/>
            </a:ln>
          </p:spPr>
          <p:txBody>
            <a:bodyPr/>
            <a:lstStyle/>
            <a:p>
              <a:endParaRPr lang="en-US"/>
            </a:p>
          </p:txBody>
        </p:sp>
      </p:grpSp>
      <p:sp>
        <p:nvSpPr>
          <p:cNvPr id="1032" name="Text Box 10"/>
          <p:cNvSpPr txBox="1">
            <a:spLocks noChangeArrowheads="1"/>
          </p:cNvSpPr>
          <p:nvPr/>
        </p:nvSpPr>
        <p:spPr bwMode="auto">
          <a:xfrm>
            <a:off x="381000" y="0"/>
            <a:ext cx="8574014" cy="492443"/>
          </a:xfrm>
          <a:prstGeom prst="rect">
            <a:avLst/>
          </a:prstGeom>
          <a:noFill/>
          <a:ln w="9525">
            <a:noFill/>
            <a:miter lim="800000"/>
            <a:headEnd/>
            <a:tailEnd/>
          </a:ln>
        </p:spPr>
        <p:txBody>
          <a:bodyPr wrap="none">
            <a:spAutoFit/>
          </a:bodyPr>
          <a:lstStyle/>
          <a:p>
            <a:r>
              <a:rPr lang="en-US" sz="2600" dirty="0" smtClean="0">
                <a:solidFill>
                  <a:srgbClr val="FFFF99"/>
                </a:solidFill>
              </a:rPr>
              <a:t>Many-neuron </a:t>
            </a:r>
            <a:r>
              <a:rPr lang="en-US" sz="2600" dirty="0">
                <a:solidFill>
                  <a:srgbClr val="FFFF99"/>
                </a:solidFill>
              </a:rPr>
              <a:t>Patterns of Activity Represent Eye Position</a:t>
            </a:r>
          </a:p>
        </p:txBody>
      </p:sp>
      <p:sp>
        <p:nvSpPr>
          <p:cNvPr id="1033" name="Text Box 11"/>
          <p:cNvSpPr txBox="1">
            <a:spLocks noChangeArrowheads="1"/>
          </p:cNvSpPr>
          <p:nvPr/>
        </p:nvSpPr>
        <p:spPr bwMode="auto">
          <a:xfrm>
            <a:off x="1524000" y="627063"/>
            <a:ext cx="2491388" cy="400110"/>
          </a:xfrm>
          <a:prstGeom prst="rect">
            <a:avLst/>
          </a:prstGeom>
          <a:noFill/>
          <a:ln w="9525">
            <a:noFill/>
            <a:miter lim="800000"/>
            <a:headEnd/>
            <a:tailEnd/>
          </a:ln>
        </p:spPr>
        <p:txBody>
          <a:bodyPr wrap="none">
            <a:spAutoFit/>
          </a:bodyPr>
          <a:lstStyle/>
          <a:p>
            <a:r>
              <a:rPr lang="en-US" sz="2000" u="sng" dirty="0">
                <a:solidFill>
                  <a:schemeClr val="bg1"/>
                </a:solidFill>
              </a:rPr>
              <a:t>Activity of 2 neurons</a:t>
            </a:r>
          </a:p>
        </p:txBody>
      </p:sp>
      <p:pic>
        <p:nvPicPr>
          <p:cNvPr id="12" name="MARVIN2.AVI">
            <a:hlinkClick r:id="" action="ppaction://media"/>
          </p:cNvPr>
          <p:cNvPicPr>
            <a:picLocks noChangeAspect="1"/>
          </p:cNvPicPr>
          <p:nvPr>
            <a:videoFile r:link="rId3"/>
            <p:extLst>
              <p:ext uri="{DAA4B4D4-6D71-4841-9C94-3DE7FCFB9230}">
                <p14:media xmlns:p14="http://schemas.microsoft.com/office/powerpoint/2010/main" r:link="rId2"/>
              </p:ext>
            </p:extLst>
          </p:nvPr>
        </p:nvPicPr>
        <p:blipFill>
          <a:blip r:embed="rId10" cstate="print"/>
          <a:stretch>
            <a:fillRect/>
          </a:stretch>
        </p:blipFill>
        <p:spPr>
          <a:xfrm>
            <a:off x="2895600" y="4419600"/>
            <a:ext cx="3048000" cy="2286000"/>
          </a:xfrm>
          <a:prstGeom prst="rect">
            <a:avLst/>
          </a:prstGeom>
        </p:spPr>
      </p:pic>
    </p:spTree>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12"/>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12"/>
                                        </p:tgtEl>
                                      </p:cBhvr>
                                    </p:cmd>
                                  </p:childTnLst>
                                </p:cTn>
                              </p:par>
                            </p:childTnLst>
                          </p:cTn>
                        </p:par>
                      </p:childTnLst>
                    </p:cTn>
                  </p:par>
                </p:childTnLst>
              </p:cTn>
              <p:nextCondLst>
                <p:cond evt="onClick" delay="0">
                  <p:tgtEl>
                    <p:spTgt spid="12"/>
                  </p:tgtEl>
                </p:cond>
              </p:nextCondLst>
            </p:seq>
            <p:video>
              <p:cMediaNode>
                <p:cTn id="7" fill="hold" display="0">
                  <p:stCondLst>
                    <p:cond delay="indefinite"/>
                  </p:stCondLst>
                  <p:endCondLst>
                    <p:cond evt="onNext" delay="0">
                      <p:tgtEl>
                        <p:sldTgt/>
                      </p:tgtEl>
                    </p:cond>
                    <p:cond evt="onPrev" delay="0">
                      <p:tgtEl>
                        <p:sldTgt/>
                      </p:tgtEl>
                    </p:cond>
                  </p:endCondLst>
                </p:cTn>
                <p:tgtEl>
                  <p:spTgt spid="12"/>
                </p:tgtEl>
              </p:cMediaNode>
            </p:video>
          </p:childTnLst>
        </p:cTn>
      </p:par>
    </p:tnLst>
  </p:timing>
</p:sld>
</file>

<file path=ppt/slides/slide8.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3" name="TextBox 2"/>
          <p:cNvSpPr txBox="1"/>
          <p:nvPr/>
        </p:nvSpPr>
        <p:spPr>
          <a:xfrm>
            <a:off x="2712286" y="2667000"/>
            <a:ext cx="4123245" cy="1077218"/>
          </a:xfrm>
          <a:prstGeom prst="rect">
            <a:avLst/>
          </a:prstGeom>
          <a:noFill/>
        </p:spPr>
        <p:txBody>
          <a:bodyPr wrap="none" rtlCol="0">
            <a:spAutoFit/>
          </a:bodyPr>
          <a:lstStyle/>
          <a:p>
            <a:pPr algn="ctr"/>
            <a:r>
              <a:rPr lang="en-US" sz="3200" dirty="0" smtClean="0">
                <a:solidFill>
                  <a:srgbClr val="FFFF99"/>
                </a:solidFill>
              </a:rPr>
              <a:t>“Chalk talk” section:</a:t>
            </a:r>
          </a:p>
          <a:p>
            <a:pPr algn="ctr"/>
            <a:r>
              <a:rPr lang="en-US" sz="3200" dirty="0" smtClean="0">
                <a:solidFill>
                  <a:schemeClr val="bg1"/>
                </a:solidFill>
              </a:rPr>
              <a:t>Linear network theory</a:t>
            </a:r>
            <a:endParaRPr lang="en-US" sz="3200" dirty="0">
              <a:solidFill>
                <a:schemeClr val="bg1"/>
              </a:solidFill>
            </a:endParaRPr>
          </a:p>
        </p:txBody>
      </p:sp>
    </p:spTree>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59394" name="Rectangle 2"/>
          <p:cNvSpPr>
            <a:spLocks noGrp="1" noChangeArrowheads="1"/>
          </p:cNvSpPr>
          <p:nvPr>
            <p:ph type="title"/>
          </p:nvPr>
        </p:nvSpPr>
        <p:spPr>
          <a:xfrm>
            <a:off x="457200" y="152400"/>
            <a:ext cx="8305800" cy="533400"/>
          </a:xfrm>
        </p:spPr>
        <p:txBody>
          <a:bodyPr/>
          <a:lstStyle/>
          <a:p>
            <a:pPr eaLnBrk="1" hangingPunct="1"/>
            <a:r>
              <a:rPr lang="en-US" sz="3200" dirty="0" smtClean="0">
                <a:solidFill>
                  <a:srgbClr val="FFFF99"/>
                </a:solidFill>
                <a:latin typeface="Arial" charset="0"/>
              </a:rPr>
              <a:t>Line Attractor Picture of the Neural Integrator</a:t>
            </a:r>
          </a:p>
        </p:txBody>
      </p:sp>
      <p:pic>
        <p:nvPicPr>
          <p:cNvPr id="59395" name="Picture 3" descr="articlerender"/>
          <p:cNvPicPr>
            <a:picLocks noChangeAspect="1" noChangeArrowheads="1"/>
          </p:cNvPicPr>
          <p:nvPr/>
        </p:nvPicPr>
        <p:blipFill>
          <a:blip r:embed="rId4" cstate="print"/>
          <a:srcRect r="17683" b="48979"/>
          <a:stretch>
            <a:fillRect/>
          </a:stretch>
        </p:blipFill>
        <p:spPr bwMode="auto">
          <a:xfrm>
            <a:off x="2667000" y="1219200"/>
            <a:ext cx="3086100" cy="3292475"/>
          </a:xfrm>
          <a:prstGeom prst="rect">
            <a:avLst/>
          </a:prstGeom>
          <a:noFill/>
          <a:ln w="9525">
            <a:noFill/>
            <a:miter lim="800000"/>
            <a:headEnd/>
            <a:tailEnd/>
          </a:ln>
        </p:spPr>
      </p:pic>
      <p:sp>
        <p:nvSpPr>
          <p:cNvPr id="59396" name="Text Box 4"/>
          <p:cNvSpPr txBox="1">
            <a:spLocks noChangeArrowheads="1"/>
          </p:cNvSpPr>
          <p:nvPr/>
        </p:nvSpPr>
        <p:spPr bwMode="auto">
          <a:xfrm>
            <a:off x="-457200" y="2971800"/>
            <a:ext cx="457200" cy="396875"/>
          </a:xfrm>
          <a:prstGeom prst="rect">
            <a:avLst/>
          </a:prstGeom>
          <a:noFill/>
          <a:ln w="9525">
            <a:noFill/>
            <a:miter lim="800000"/>
            <a:headEnd/>
            <a:tailEnd/>
          </a:ln>
        </p:spPr>
        <p:txBody>
          <a:bodyPr>
            <a:spAutoFit/>
          </a:bodyPr>
          <a:lstStyle/>
          <a:p>
            <a:pPr>
              <a:spcBef>
                <a:spcPct val="50000"/>
              </a:spcBef>
            </a:pPr>
            <a:endParaRPr lang="en-US" sz="2000">
              <a:solidFill>
                <a:srgbClr val="000000"/>
              </a:solidFill>
              <a:latin typeface="Times New Roman" pitchFamily="18" charset="0"/>
              <a:cs typeface="Arial" charset="0"/>
            </a:endParaRPr>
          </a:p>
        </p:txBody>
      </p:sp>
      <p:sp>
        <p:nvSpPr>
          <p:cNvPr id="59397" name="Line 5"/>
          <p:cNvSpPr>
            <a:spLocks noChangeShapeType="1"/>
          </p:cNvSpPr>
          <p:nvPr/>
        </p:nvSpPr>
        <p:spPr bwMode="auto">
          <a:xfrm flipH="1" flipV="1">
            <a:off x="4546600" y="3390900"/>
            <a:ext cx="1625600" cy="571500"/>
          </a:xfrm>
          <a:prstGeom prst="line">
            <a:avLst/>
          </a:prstGeom>
          <a:noFill/>
          <a:ln w="28575">
            <a:solidFill>
              <a:srgbClr val="FF0000"/>
            </a:solidFill>
            <a:round/>
            <a:headEnd/>
            <a:tailEnd type="triangle" w="med" len="med"/>
          </a:ln>
        </p:spPr>
        <p:txBody>
          <a:bodyPr/>
          <a:lstStyle/>
          <a:p>
            <a:endParaRPr lang="en-US">
              <a:solidFill>
                <a:srgbClr val="000000"/>
              </a:solidFill>
              <a:latin typeface="Times New Roman" pitchFamily="18" charset="0"/>
            </a:endParaRPr>
          </a:p>
        </p:txBody>
      </p:sp>
      <p:sp>
        <p:nvSpPr>
          <p:cNvPr id="59398" name="Text Box 6"/>
          <p:cNvSpPr txBox="1">
            <a:spLocks noChangeArrowheads="1"/>
          </p:cNvSpPr>
          <p:nvPr/>
        </p:nvSpPr>
        <p:spPr bwMode="auto">
          <a:xfrm>
            <a:off x="6172200" y="3730625"/>
            <a:ext cx="3008313" cy="1016000"/>
          </a:xfrm>
          <a:prstGeom prst="rect">
            <a:avLst/>
          </a:prstGeom>
          <a:noFill/>
          <a:ln w="9525">
            <a:noFill/>
            <a:miter lim="800000"/>
            <a:headEnd/>
            <a:tailEnd/>
          </a:ln>
        </p:spPr>
        <p:txBody>
          <a:bodyPr wrap="none">
            <a:spAutoFit/>
          </a:bodyPr>
          <a:lstStyle/>
          <a:p>
            <a:r>
              <a:rPr lang="en-US" sz="2000">
                <a:solidFill>
                  <a:srgbClr val="FF0000"/>
                </a:solidFill>
                <a:cs typeface="Arial" charset="0"/>
              </a:rPr>
              <a:t>No decay along direction</a:t>
            </a:r>
          </a:p>
          <a:p>
            <a:r>
              <a:rPr lang="en-US" sz="2000">
                <a:solidFill>
                  <a:srgbClr val="FF0000"/>
                </a:solidFill>
                <a:cs typeface="Arial" charset="0"/>
              </a:rPr>
              <a:t>of eigenvector with</a:t>
            </a:r>
          </a:p>
          <a:p>
            <a:r>
              <a:rPr lang="en-US" sz="2000">
                <a:solidFill>
                  <a:srgbClr val="FF0000"/>
                </a:solidFill>
                <a:cs typeface="Arial" charset="0"/>
              </a:rPr>
              <a:t>eigenvalue = 1</a:t>
            </a:r>
          </a:p>
        </p:txBody>
      </p:sp>
      <p:sp>
        <p:nvSpPr>
          <p:cNvPr id="59399" name="Line 7"/>
          <p:cNvSpPr>
            <a:spLocks noChangeShapeType="1"/>
          </p:cNvSpPr>
          <p:nvPr/>
        </p:nvSpPr>
        <p:spPr bwMode="auto">
          <a:xfrm flipV="1">
            <a:off x="3429000" y="3873500"/>
            <a:ext cx="749300" cy="927100"/>
          </a:xfrm>
          <a:prstGeom prst="line">
            <a:avLst/>
          </a:prstGeom>
          <a:noFill/>
          <a:ln w="28575">
            <a:solidFill>
              <a:srgbClr val="FF0000"/>
            </a:solidFill>
            <a:round/>
            <a:headEnd/>
            <a:tailEnd type="triangle" w="med" len="med"/>
          </a:ln>
        </p:spPr>
        <p:txBody>
          <a:bodyPr/>
          <a:lstStyle/>
          <a:p>
            <a:endParaRPr lang="en-US">
              <a:solidFill>
                <a:srgbClr val="000000"/>
              </a:solidFill>
              <a:latin typeface="Times New Roman" pitchFamily="18" charset="0"/>
            </a:endParaRPr>
          </a:p>
        </p:txBody>
      </p:sp>
      <p:sp>
        <p:nvSpPr>
          <p:cNvPr id="59400" name="Text Box 8"/>
          <p:cNvSpPr txBox="1">
            <a:spLocks noChangeArrowheads="1"/>
          </p:cNvSpPr>
          <p:nvPr/>
        </p:nvSpPr>
        <p:spPr bwMode="auto">
          <a:xfrm>
            <a:off x="2362200" y="4797425"/>
            <a:ext cx="3911600" cy="708025"/>
          </a:xfrm>
          <a:prstGeom prst="rect">
            <a:avLst/>
          </a:prstGeom>
          <a:noFill/>
          <a:ln w="9525">
            <a:noFill/>
            <a:miter lim="800000"/>
            <a:headEnd/>
            <a:tailEnd/>
          </a:ln>
        </p:spPr>
        <p:txBody>
          <a:bodyPr wrap="none">
            <a:spAutoFit/>
          </a:bodyPr>
          <a:lstStyle/>
          <a:p>
            <a:r>
              <a:rPr lang="en-US" sz="2000">
                <a:solidFill>
                  <a:srgbClr val="FF0000"/>
                </a:solidFill>
                <a:cs typeface="Arial" charset="0"/>
              </a:rPr>
              <a:t>Decay along direction of </a:t>
            </a:r>
          </a:p>
          <a:p>
            <a:r>
              <a:rPr lang="en-US" sz="2000">
                <a:solidFill>
                  <a:srgbClr val="FF0000"/>
                </a:solidFill>
                <a:cs typeface="Arial" charset="0"/>
              </a:rPr>
              <a:t>eigenvectors with eigenvalue &lt; 1</a:t>
            </a:r>
          </a:p>
        </p:txBody>
      </p:sp>
      <p:sp>
        <p:nvSpPr>
          <p:cNvPr id="59401" name="Text Box 10"/>
          <p:cNvSpPr txBox="1">
            <a:spLocks noChangeArrowheads="1"/>
          </p:cNvSpPr>
          <p:nvPr/>
        </p:nvSpPr>
        <p:spPr bwMode="auto">
          <a:xfrm>
            <a:off x="685800" y="5791200"/>
            <a:ext cx="8185150" cy="641350"/>
          </a:xfrm>
          <a:prstGeom prst="rect">
            <a:avLst/>
          </a:prstGeom>
          <a:noFill/>
          <a:ln w="9525">
            <a:noFill/>
            <a:miter lim="800000"/>
            <a:headEnd/>
            <a:tailEnd/>
          </a:ln>
        </p:spPr>
        <p:txBody>
          <a:bodyPr wrap="none">
            <a:spAutoFit/>
          </a:bodyPr>
          <a:lstStyle/>
          <a:p>
            <a:r>
              <a:rPr lang="en-US" sz="3600">
                <a:solidFill>
                  <a:srgbClr val="FFFF99"/>
                </a:solidFill>
                <a:cs typeface="Arial" charset="0"/>
              </a:rPr>
              <a:t>“Line Attractor” or “Line of Fixed Points”</a:t>
            </a:r>
          </a:p>
        </p:txBody>
      </p:sp>
      <p:sp>
        <p:nvSpPr>
          <p:cNvPr id="59402" name="Text Box 12"/>
          <p:cNvSpPr txBox="1">
            <a:spLocks noChangeArrowheads="1"/>
          </p:cNvSpPr>
          <p:nvPr/>
        </p:nvSpPr>
        <p:spPr bwMode="auto">
          <a:xfrm>
            <a:off x="228600" y="1066800"/>
            <a:ext cx="2393950" cy="701675"/>
          </a:xfrm>
          <a:prstGeom prst="rect">
            <a:avLst/>
          </a:prstGeom>
          <a:noFill/>
          <a:ln w="9525">
            <a:noFill/>
            <a:miter lim="800000"/>
            <a:headEnd/>
            <a:tailEnd/>
          </a:ln>
        </p:spPr>
        <p:txBody>
          <a:bodyPr wrap="none">
            <a:spAutoFit/>
          </a:bodyPr>
          <a:lstStyle/>
          <a:p>
            <a:r>
              <a:rPr lang="en-US" sz="2000">
                <a:solidFill>
                  <a:srgbClr val="FFFFFF"/>
                </a:solidFill>
                <a:cs typeface="Arial" charset="0"/>
              </a:rPr>
              <a:t>Geometrical picture</a:t>
            </a:r>
          </a:p>
          <a:p>
            <a:r>
              <a:rPr lang="en-US" sz="2000">
                <a:solidFill>
                  <a:srgbClr val="FFFFFF"/>
                </a:solidFill>
                <a:cs typeface="Arial" charset="0"/>
              </a:rPr>
              <a:t>      of eigenvectors:</a:t>
            </a:r>
          </a:p>
        </p:txBody>
      </p:sp>
      <p:grpSp>
        <p:nvGrpSpPr>
          <p:cNvPr id="2" name="Group 16"/>
          <p:cNvGrpSpPr>
            <a:grpSpLocks/>
          </p:cNvGrpSpPr>
          <p:nvPr/>
        </p:nvGrpSpPr>
        <p:grpSpPr bwMode="auto">
          <a:xfrm flipV="1">
            <a:off x="2805113" y="3403600"/>
            <a:ext cx="434975" cy="457200"/>
            <a:chOff x="2600325" y="3295650"/>
            <a:chExt cx="434976" cy="476250"/>
          </a:xfrm>
        </p:grpSpPr>
        <p:sp>
          <p:nvSpPr>
            <p:cNvPr id="59407" name="Line 13"/>
            <p:cNvSpPr>
              <a:spLocks noChangeShapeType="1"/>
            </p:cNvSpPr>
            <p:nvPr/>
          </p:nvSpPr>
          <p:spPr bwMode="auto">
            <a:xfrm>
              <a:off x="2600325" y="3295650"/>
              <a:ext cx="3175" cy="476250"/>
            </a:xfrm>
            <a:prstGeom prst="line">
              <a:avLst/>
            </a:prstGeom>
            <a:noFill/>
            <a:ln w="9525">
              <a:solidFill>
                <a:schemeClr val="tx1"/>
              </a:solidFill>
              <a:round/>
              <a:headEnd/>
              <a:tailEnd type="triangle" w="med" len="med"/>
            </a:ln>
          </p:spPr>
          <p:txBody>
            <a:bodyPr/>
            <a:lstStyle/>
            <a:p>
              <a:endParaRPr lang="en-US">
                <a:solidFill>
                  <a:srgbClr val="000000"/>
                </a:solidFill>
                <a:latin typeface="Times New Roman" pitchFamily="18" charset="0"/>
              </a:endParaRPr>
            </a:p>
          </p:txBody>
        </p:sp>
        <p:sp>
          <p:nvSpPr>
            <p:cNvPr id="59408" name="Line 14"/>
            <p:cNvSpPr>
              <a:spLocks noChangeShapeType="1"/>
            </p:cNvSpPr>
            <p:nvPr/>
          </p:nvSpPr>
          <p:spPr bwMode="auto">
            <a:xfrm>
              <a:off x="2609851" y="3295650"/>
              <a:ext cx="425450" cy="6350"/>
            </a:xfrm>
            <a:prstGeom prst="line">
              <a:avLst/>
            </a:prstGeom>
            <a:noFill/>
            <a:ln w="9525">
              <a:solidFill>
                <a:schemeClr val="tx1"/>
              </a:solidFill>
              <a:round/>
              <a:headEnd/>
              <a:tailEnd type="triangle" w="med" len="med"/>
            </a:ln>
          </p:spPr>
          <p:txBody>
            <a:bodyPr/>
            <a:lstStyle/>
            <a:p>
              <a:endParaRPr lang="en-US">
                <a:solidFill>
                  <a:srgbClr val="000000"/>
                </a:solidFill>
                <a:latin typeface="Times New Roman" pitchFamily="18" charset="0"/>
              </a:endParaRPr>
            </a:p>
          </p:txBody>
        </p:sp>
      </p:grpSp>
      <p:sp>
        <p:nvSpPr>
          <p:cNvPr id="59404" name="Text Box 15"/>
          <p:cNvSpPr txBox="1">
            <a:spLocks noChangeArrowheads="1"/>
          </p:cNvSpPr>
          <p:nvPr/>
        </p:nvSpPr>
        <p:spPr bwMode="auto">
          <a:xfrm>
            <a:off x="3008313" y="3822700"/>
            <a:ext cx="344487" cy="366713"/>
          </a:xfrm>
          <a:prstGeom prst="rect">
            <a:avLst/>
          </a:prstGeom>
          <a:noFill/>
          <a:ln w="9525">
            <a:noFill/>
            <a:miter lim="800000"/>
            <a:headEnd/>
            <a:tailEnd/>
          </a:ln>
        </p:spPr>
        <p:txBody>
          <a:bodyPr wrap="none">
            <a:spAutoFit/>
          </a:bodyPr>
          <a:lstStyle/>
          <a:p>
            <a:r>
              <a:rPr lang="en-US" sz="1800">
                <a:solidFill>
                  <a:srgbClr val="000000"/>
                </a:solidFill>
                <a:cs typeface="Arial" charset="0"/>
              </a:rPr>
              <a:t>r</a:t>
            </a:r>
            <a:r>
              <a:rPr lang="en-US" sz="1800" baseline="-25000">
                <a:solidFill>
                  <a:srgbClr val="000000"/>
                </a:solidFill>
                <a:cs typeface="Arial" charset="0"/>
              </a:rPr>
              <a:t>1</a:t>
            </a:r>
          </a:p>
        </p:txBody>
      </p:sp>
      <p:sp>
        <p:nvSpPr>
          <p:cNvPr id="59405" name="Text Box 16"/>
          <p:cNvSpPr txBox="1">
            <a:spLocks noChangeArrowheads="1"/>
          </p:cNvSpPr>
          <p:nvPr/>
        </p:nvSpPr>
        <p:spPr bwMode="auto">
          <a:xfrm>
            <a:off x="2616200" y="3086100"/>
            <a:ext cx="344488" cy="366713"/>
          </a:xfrm>
          <a:prstGeom prst="rect">
            <a:avLst/>
          </a:prstGeom>
          <a:noFill/>
          <a:ln w="9525">
            <a:noFill/>
            <a:miter lim="800000"/>
            <a:headEnd/>
            <a:tailEnd/>
          </a:ln>
        </p:spPr>
        <p:txBody>
          <a:bodyPr wrap="none">
            <a:spAutoFit/>
          </a:bodyPr>
          <a:lstStyle/>
          <a:p>
            <a:r>
              <a:rPr lang="en-US" sz="1800">
                <a:solidFill>
                  <a:srgbClr val="000000"/>
                </a:solidFill>
                <a:cs typeface="Arial" charset="0"/>
              </a:rPr>
              <a:t>r</a:t>
            </a:r>
            <a:r>
              <a:rPr lang="en-US" sz="1800" baseline="-25000">
                <a:solidFill>
                  <a:srgbClr val="000000"/>
                </a:solidFill>
                <a:cs typeface="Arial" charset="0"/>
              </a:rPr>
              <a:t>2</a:t>
            </a:r>
          </a:p>
        </p:txBody>
      </p:sp>
      <p:sp>
        <p:nvSpPr>
          <p:cNvPr id="18" name="Rectangle 17"/>
          <p:cNvSpPr/>
          <p:nvPr/>
        </p:nvSpPr>
        <p:spPr>
          <a:xfrm>
            <a:off x="5638800" y="1981200"/>
            <a:ext cx="101600" cy="60960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dirty="0">
              <a:solidFill>
                <a:srgbClr val="FFFFFF"/>
              </a:solidFill>
            </a:endParaRPr>
          </a:p>
        </p:txBody>
      </p:sp>
      <p:pic>
        <p:nvPicPr>
          <p:cNvPr id="17" name="MARVIN2.AVI">
            <a:hlinkClick r:id="" action="ppaction://media"/>
          </p:cNvPr>
          <p:cNvPicPr>
            <a:picLocks noChangeAspect="1"/>
          </p:cNvPicPr>
          <p:nvPr>
            <a:videoFile r:link="rId2"/>
            <p:extLst>
              <p:ext uri="{DAA4B4D4-6D71-4841-9C94-3DE7FCFB9230}">
                <p14:media xmlns:p14="http://schemas.microsoft.com/office/powerpoint/2010/main" r:link="rId1"/>
              </p:ext>
            </p:extLst>
          </p:nvPr>
        </p:nvPicPr>
        <p:blipFill>
          <a:blip r:embed="rId5" cstate="print"/>
          <a:stretch>
            <a:fillRect/>
          </a:stretch>
        </p:blipFill>
        <p:spPr>
          <a:xfrm>
            <a:off x="6172200" y="1219200"/>
            <a:ext cx="2641600" cy="1981200"/>
          </a:xfrm>
          <a:prstGeom prst="rect">
            <a:avLst/>
          </a:prstGeom>
        </p:spPr>
      </p:pic>
    </p:spTree>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17"/>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17"/>
                                        </p:tgtEl>
                                      </p:cBhvr>
                                    </p:cmd>
                                  </p:childTnLst>
                                </p:cTn>
                              </p:par>
                            </p:childTnLst>
                          </p:cTn>
                        </p:par>
                      </p:childTnLst>
                    </p:cTn>
                  </p:par>
                </p:childTnLst>
              </p:cTn>
              <p:nextCondLst>
                <p:cond evt="onClick" delay="0">
                  <p:tgtEl>
                    <p:spTgt spid="17"/>
                  </p:tgtEl>
                </p:cond>
              </p:nextCondLst>
            </p:seq>
            <p:video>
              <p:cMediaNode>
                <p:cTn id="7" fill="hold" display="0">
                  <p:stCondLst>
                    <p:cond delay="indefinite"/>
                  </p:stCondLst>
                  <p:endCondLst>
                    <p:cond evt="onNext" delay="0">
                      <p:tgtEl>
                        <p:sldTgt/>
                      </p:tgtEl>
                    </p:cond>
                    <p:cond evt="onPrev" delay="0">
                      <p:tgtEl>
                        <p:sldTgt/>
                      </p:tgtEl>
                    </p:cond>
                  </p:endCondLst>
                </p:cTn>
                <p:tgtEl>
                  <p:spTgt spid="17"/>
                </p:tgtEl>
              </p:cMediaNode>
            </p:video>
          </p:childTnLst>
        </p:cTn>
      </p:par>
    </p:tnLst>
  </p:timing>
</p:sld>
</file>

<file path=ppt/slides/slide10.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2" name="TextBox 1"/>
          <p:cNvSpPr txBox="1"/>
          <p:nvPr/>
        </p:nvSpPr>
        <p:spPr>
          <a:xfrm>
            <a:off x="3249890" y="152400"/>
            <a:ext cx="2236510" cy="646331"/>
          </a:xfrm>
          <a:prstGeom prst="rect">
            <a:avLst/>
          </a:prstGeom>
          <a:noFill/>
        </p:spPr>
        <p:txBody>
          <a:bodyPr wrap="none" rtlCol="0">
            <a:spAutoFit/>
          </a:bodyPr>
          <a:lstStyle/>
          <a:p>
            <a:r>
              <a:rPr lang="en-US" sz="3600" dirty="0" smtClean="0">
                <a:solidFill>
                  <a:srgbClr val="FFFF99"/>
                </a:solidFill>
              </a:rPr>
              <a:t>Next up…</a:t>
            </a:r>
            <a:endParaRPr lang="en-US" sz="3600" dirty="0">
              <a:solidFill>
                <a:srgbClr val="FFFF99"/>
              </a:solidFill>
            </a:endParaRPr>
          </a:p>
        </p:txBody>
      </p:sp>
      <p:sp>
        <p:nvSpPr>
          <p:cNvPr id="3" name="TextBox 2"/>
          <p:cNvSpPr txBox="1"/>
          <p:nvPr/>
        </p:nvSpPr>
        <p:spPr>
          <a:xfrm>
            <a:off x="533400" y="1219200"/>
            <a:ext cx="8394478" cy="3046988"/>
          </a:xfrm>
          <a:prstGeom prst="rect">
            <a:avLst/>
          </a:prstGeom>
          <a:noFill/>
        </p:spPr>
        <p:txBody>
          <a:bodyPr wrap="none" rtlCol="0">
            <a:spAutoFit/>
          </a:bodyPr>
          <a:lstStyle/>
          <a:p>
            <a:r>
              <a:rPr lang="en-US" dirty="0" smtClean="0">
                <a:solidFill>
                  <a:schemeClr val="bg1"/>
                </a:solidFill>
              </a:rPr>
              <a:t>1) A few comments on linear networks:</a:t>
            </a:r>
          </a:p>
          <a:p>
            <a:pPr marL="688975" lvl="1" indent="-231775">
              <a:buFont typeface="Arial" panose="020B0604020202020204" pitchFamily="34" charset="0"/>
              <a:buChar char="•"/>
            </a:pPr>
            <a:r>
              <a:rPr lang="en-US" dirty="0" smtClean="0">
                <a:solidFill>
                  <a:schemeClr val="bg1"/>
                </a:solidFill>
              </a:rPr>
              <a:t>Complex eigenvalues</a:t>
            </a:r>
          </a:p>
          <a:p>
            <a:pPr marL="688975" lvl="1" indent="-231775">
              <a:buFont typeface="Arial" panose="020B0604020202020204" pitchFamily="34" charset="0"/>
              <a:buChar char="•"/>
            </a:pPr>
            <a:r>
              <a:rPr lang="en-US" dirty="0" smtClean="0">
                <a:solidFill>
                  <a:schemeClr val="bg1"/>
                </a:solidFill>
              </a:rPr>
              <a:t>Non-identical time constants</a:t>
            </a:r>
          </a:p>
          <a:p>
            <a:endParaRPr lang="en-US" dirty="0" smtClean="0">
              <a:solidFill>
                <a:schemeClr val="bg1"/>
              </a:solidFill>
            </a:endParaRPr>
          </a:p>
          <a:p>
            <a:r>
              <a:rPr lang="en-US" dirty="0" smtClean="0">
                <a:solidFill>
                  <a:schemeClr val="bg1"/>
                </a:solidFill>
              </a:rPr>
              <a:t>2) Nonlinear networks &amp; network fitting</a:t>
            </a:r>
          </a:p>
          <a:p>
            <a:endParaRPr lang="en-US" dirty="0" smtClean="0">
              <a:solidFill>
                <a:schemeClr val="bg1"/>
              </a:solidFill>
            </a:endParaRPr>
          </a:p>
          <a:p>
            <a:r>
              <a:rPr lang="en-US" dirty="0" smtClean="0">
                <a:solidFill>
                  <a:schemeClr val="bg1"/>
                </a:solidFill>
              </a:rPr>
              <a:t>3) The problem of “sloppy models”: how to determine what </a:t>
            </a:r>
          </a:p>
          <a:p>
            <a:r>
              <a:rPr lang="en-US" dirty="0">
                <a:solidFill>
                  <a:schemeClr val="bg1"/>
                </a:solidFill>
              </a:rPr>
              <a:t>	</a:t>
            </a:r>
            <a:r>
              <a:rPr lang="en-US" dirty="0" smtClean="0">
                <a:solidFill>
                  <a:schemeClr val="bg1"/>
                </a:solidFill>
              </a:rPr>
              <a:t>was important in one’s model fits</a:t>
            </a:r>
          </a:p>
        </p:txBody>
      </p:sp>
    </p:spTree>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112641" name="Title 1"/>
          <p:cNvSpPr>
            <a:spLocks noGrp="1"/>
          </p:cNvSpPr>
          <p:nvPr>
            <p:ph type="title"/>
          </p:nvPr>
        </p:nvSpPr>
        <p:spPr>
          <a:xfrm>
            <a:off x="381000" y="0"/>
            <a:ext cx="8382000" cy="755178"/>
          </a:xfrm>
        </p:spPr>
        <p:txBody>
          <a:bodyPr/>
          <a:lstStyle/>
          <a:p>
            <a:pPr eaLnBrk="1" hangingPunct="1"/>
            <a:r>
              <a:rPr lang="en-US" altLang="en-US" sz="3600" dirty="0" smtClean="0">
                <a:solidFill>
                  <a:srgbClr val="FFFF99"/>
                </a:solidFill>
                <a:latin typeface="Arial" panose="020B0604020202020204" pitchFamily="34" charset="0"/>
                <a:cs typeface="Arial" panose="020B0604020202020204" pitchFamily="34" charset="0"/>
              </a:rPr>
              <a:t>General Case: Unequal </a:t>
            </a:r>
            <a:r>
              <a:rPr lang="en-US" altLang="en-US" sz="3600" dirty="0" smtClean="0">
                <a:solidFill>
                  <a:srgbClr val="FFFF99"/>
                </a:solidFill>
                <a:latin typeface="Symbol" panose="05050102010706020507" pitchFamily="18" charset="2"/>
                <a:cs typeface="Arial" panose="020B0604020202020204" pitchFamily="34" charset="0"/>
              </a:rPr>
              <a:t>t</a:t>
            </a:r>
            <a:r>
              <a:rPr lang="en-US" altLang="en-US" sz="3600" dirty="0" smtClean="0">
                <a:solidFill>
                  <a:srgbClr val="FFFF99"/>
                </a:solidFill>
                <a:latin typeface="Arial" panose="020B0604020202020204" pitchFamily="34" charset="0"/>
                <a:cs typeface="Arial" panose="020B0604020202020204" pitchFamily="34" charset="0"/>
              </a:rPr>
              <a:t>’s, </a:t>
            </a:r>
            <a:r>
              <a:rPr lang="en-US" altLang="en-US" sz="3600" dirty="0" smtClean="0">
                <a:solidFill>
                  <a:srgbClr val="FFFF99"/>
                </a:solidFill>
                <a:latin typeface="Symbol" panose="05050102010706020507" pitchFamily="18" charset="2"/>
                <a:cs typeface="Arial" panose="020B0604020202020204" pitchFamily="34" charset="0"/>
              </a:rPr>
              <a:t>l</a:t>
            </a:r>
            <a:r>
              <a:rPr lang="en-US" altLang="en-US" sz="3600" dirty="0" smtClean="0">
                <a:solidFill>
                  <a:srgbClr val="FFFF99"/>
                </a:solidFill>
                <a:latin typeface="Arial" panose="020B0604020202020204" pitchFamily="34" charset="0"/>
                <a:cs typeface="Arial" panose="020B0604020202020204" pitchFamily="34" charset="0"/>
              </a:rPr>
              <a:t>’s complex</a:t>
            </a:r>
          </a:p>
        </p:txBody>
      </p:sp>
      <p:sp>
        <p:nvSpPr>
          <p:cNvPr id="112642" name="Content Placeholder 2"/>
          <p:cNvSpPr>
            <a:spLocks noGrp="1"/>
          </p:cNvSpPr>
          <p:nvPr>
            <p:ph idx="1"/>
          </p:nvPr>
        </p:nvSpPr>
        <p:spPr>
          <a:xfrm>
            <a:off x="457200" y="1828800"/>
            <a:ext cx="8229600" cy="1117600"/>
          </a:xfrm>
        </p:spPr>
        <p:txBody>
          <a:bodyPr/>
          <a:lstStyle/>
          <a:p>
            <a:pPr eaLnBrk="1" hangingPunct="1"/>
            <a:r>
              <a:rPr lang="en-US" altLang="en-US" sz="2400" dirty="0" smtClean="0">
                <a:solidFill>
                  <a:srgbClr val="FFFF99"/>
                </a:solidFill>
                <a:latin typeface="Arial" panose="020B0604020202020204" pitchFamily="34" charset="0"/>
                <a:cs typeface="Arial" panose="020B0604020202020204" pitchFamily="34" charset="0"/>
              </a:rPr>
              <a:t>Calculate the eigenvectors and eigenvalues.  </a:t>
            </a:r>
          </a:p>
          <a:p>
            <a:pPr lvl="1" eaLnBrk="1" hangingPunct="1"/>
            <a:r>
              <a:rPr lang="en-US" altLang="en-US" sz="2400" dirty="0" smtClean="0">
                <a:solidFill>
                  <a:srgbClr val="FFFF99"/>
                </a:solidFill>
                <a:latin typeface="Arial" panose="020B0604020202020204" pitchFamily="34" charset="0"/>
                <a:cs typeface="Arial" panose="020B0604020202020204" pitchFamily="34" charset="0"/>
              </a:rPr>
              <a:t>Eigenvalues have typical form:</a:t>
            </a:r>
          </a:p>
        </p:txBody>
      </p:sp>
      <p:sp>
        <p:nvSpPr>
          <p:cNvPr id="6" name="Content Placeholder 2"/>
          <p:cNvSpPr txBox="1">
            <a:spLocks/>
          </p:cNvSpPr>
          <p:nvPr/>
        </p:nvSpPr>
        <p:spPr>
          <a:xfrm>
            <a:off x="457200" y="3494088"/>
            <a:ext cx="8229600" cy="841375"/>
          </a:xfrm>
          <a:prstGeom prst="rect">
            <a:avLst/>
          </a:prstGeom>
        </p:spPr>
        <p:txBody>
          <a:bodyPr>
            <a:noAutofit/>
          </a:bodyPr>
          <a:lst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fontAlgn="auto">
              <a:spcAft>
                <a:spcPts val="0"/>
              </a:spcAft>
              <a:defRPr/>
            </a:pPr>
            <a:r>
              <a:rPr lang="en-US" sz="2400" dirty="0" smtClean="0">
                <a:solidFill>
                  <a:srgbClr val="FFFF99"/>
                </a:solidFill>
                <a:latin typeface="Arial" panose="020B0604020202020204" pitchFamily="34" charset="0"/>
                <a:cs typeface="Arial" panose="020B0604020202020204" pitchFamily="34" charset="0"/>
              </a:rPr>
              <a:t>The corresponding eigenvector component has dynamics:</a:t>
            </a:r>
            <a:endParaRPr lang="en-US" sz="2400" dirty="0">
              <a:solidFill>
                <a:srgbClr val="FFFF99"/>
              </a:solidFill>
              <a:latin typeface="Arial" panose="020B0604020202020204" pitchFamily="34" charset="0"/>
              <a:cs typeface="Arial" panose="020B0604020202020204" pitchFamily="34" charset="0"/>
            </a:endParaRPr>
          </a:p>
        </p:txBody>
      </p:sp>
      <p:graphicFrame>
        <p:nvGraphicFramePr>
          <p:cNvPr id="2" name="Object 1"/>
          <p:cNvGraphicFramePr>
            <a:graphicFrameLocks noChangeAspect="1"/>
          </p:cNvGraphicFramePr>
          <p:nvPr>
            <p:extLst>
              <p:ext uri="{D42A27DB-BD31-4B8C-83A1-F6EECF244321}">
                <p14:modId xmlns:p14="http://schemas.microsoft.com/office/powerpoint/2010/main" val="2485617494"/>
              </p:ext>
            </p:extLst>
          </p:nvPr>
        </p:nvGraphicFramePr>
        <p:xfrm>
          <a:off x="3886200" y="750888"/>
          <a:ext cx="2743200" cy="977900"/>
        </p:xfrm>
        <a:graphic>
          <a:graphicData uri="http://schemas.openxmlformats.org/presentationml/2006/ole">
            <mc:AlternateContent xmlns:mc="http://schemas.openxmlformats.org/markup-compatibility/2006">
              <mc:Choice xmlns:v="urn:schemas-microsoft-com:vml" Requires="v">
                <p:oleObj spid="_x0000_s431381" name="Equation" r:id="rId4" imgW="825480" imgH="393480" progId="Equation.DSMT4">
                  <p:embed/>
                </p:oleObj>
              </mc:Choice>
              <mc:Fallback>
                <p:oleObj name="Equation" r:id="rId4" imgW="825480" imgH="393480" progId="Equation.DSMT4">
                  <p:embed/>
                  <p:pic>
                    <p:nvPicPr>
                      <p:cNvPr id="0" name=""/>
                      <p:cNvPicPr/>
                      <p:nvPr/>
                    </p:nvPicPr>
                    <p:blipFill>
                      <a:blip r:embed="rId5"/>
                      <a:stretch>
                        <a:fillRect/>
                      </a:stretch>
                    </p:blipFill>
                    <p:spPr>
                      <a:xfrm>
                        <a:off x="3886200" y="750888"/>
                        <a:ext cx="2743200" cy="977900"/>
                      </a:xfrm>
                      <a:prstGeom prst="rect">
                        <a:avLst/>
                      </a:prstGeom>
                    </p:spPr>
                  </p:pic>
                </p:oleObj>
              </mc:Fallback>
            </mc:AlternateContent>
          </a:graphicData>
        </a:graphic>
      </p:graphicFrame>
      <p:graphicFrame>
        <p:nvGraphicFramePr>
          <p:cNvPr id="3" name="Object 2"/>
          <p:cNvGraphicFramePr>
            <a:graphicFrameLocks noChangeAspect="1"/>
          </p:cNvGraphicFramePr>
          <p:nvPr>
            <p:extLst>
              <p:ext uri="{D42A27DB-BD31-4B8C-83A1-F6EECF244321}">
                <p14:modId xmlns:p14="http://schemas.microsoft.com/office/powerpoint/2010/main" val="3355139056"/>
              </p:ext>
            </p:extLst>
          </p:nvPr>
        </p:nvGraphicFramePr>
        <p:xfrm>
          <a:off x="3581400" y="2463800"/>
          <a:ext cx="914400" cy="198438"/>
        </p:xfrm>
        <a:graphic>
          <a:graphicData uri="http://schemas.openxmlformats.org/presentationml/2006/ole">
            <mc:AlternateContent xmlns:mc="http://schemas.openxmlformats.org/markup-compatibility/2006">
              <mc:Choice xmlns:v="urn:schemas-microsoft-com:vml" Requires="v">
                <p:oleObj spid="_x0000_s431382" name="Equation" r:id="rId6" imgW="914400" imgH="198720" progId="Equation.DSMT4">
                  <p:embed/>
                </p:oleObj>
              </mc:Choice>
              <mc:Fallback>
                <p:oleObj name="Equation" r:id="rId6" imgW="914400" imgH="198720" progId="Equation.DSMT4">
                  <p:embed/>
                  <p:pic>
                    <p:nvPicPr>
                      <p:cNvPr id="0" name=""/>
                      <p:cNvPicPr/>
                      <p:nvPr/>
                    </p:nvPicPr>
                    <p:blipFill>
                      <a:blip r:embed="rId7"/>
                      <a:stretch>
                        <a:fillRect/>
                      </a:stretch>
                    </p:blipFill>
                    <p:spPr>
                      <a:xfrm>
                        <a:off x="3581400" y="2463800"/>
                        <a:ext cx="914400" cy="198438"/>
                      </a:xfrm>
                      <a:prstGeom prst="rect">
                        <a:avLst/>
                      </a:prstGeom>
                    </p:spPr>
                  </p:pic>
                </p:oleObj>
              </mc:Fallback>
            </mc:AlternateContent>
          </a:graphicData>
        </a:graphic>
      </p:graphicFrame>
      <p:graphicFrame>
        <p:nvGraphicFramePr>
          <p:cNvPr id="16" name="Object 15"/>
          <p:cNvGraphicFramePr>
            <a:graphicFrameLocks noChangeAspect="1"/>
          </p:cNvGraphicFramePr>
          <p:nvPr>
            <p:extLst>
              <p:ext uri="{D42A27DB-BD31-4B8C-83A1-F6EECF244321}">
                <p14:modId xmlns:p14="http://schemas.microsoft.com/office/powerpoint/2010/main" val="319140622"/>
              </p:ext>
            </p:extLst>
          </p:nvPr>
        </p:nvGraphicFramePr>
        <p:xfrm>
          <a:off x="2024856" y="2667000"/>
          <a:ext cx="5805488" cy="714375"/>
        </p:xfrm>
        <a:graphic>
          <a:graphicData uri="http://schemas.openxmlformats.org/presentationml/2006/ole">
            <mc:AlternateContent xmlns:mc="http://schemas.openxmlformats.org/markup-compatibility/2006">
              <mc:Choice xmlns:v="urn:schemas-microsoft-com:vml" Requires="v">
                <p:oleObj spid="_x0000_s431383" name="Equation" r:id="rId8" imgW="1701720" imgH="253800" progId="Equation.DSMT4">
                  <p:embed/>
                </p:oleObj>
              </mc:Choice>
              <mc:Fallback>
                <p:oleObj name="Equation" r:id="rId8" imgW="1701720" imgH="253800" progId="Equation.DSMT4">
                  <p:embed/>
                  <p:pic>
                    <p:nvPicPr>
                      <p:cNvPr id="0" name=""/>
                      <p:cNvPicPr/>
                      <p:nvPr/>
                    </p:nvPicPr>
                    <p:blipFill>
                      <a:blip r:embed="rId9"/>
                      <a:stretch>
                        <a:fillRect/>
                      </a:stretch>
                    </p:blipFill>
                    <p:spPr>
                      <a:xfrm>
                        <a:off x="2024856" y="2667000"/>
                        <a:ext cx="5805488" cy="714375"/>
                      </a:xfrm>
                      <a:prstGeom prst="rect">
                        <a:avLst/>
                      </a:prstGeom>
                    </p:spPr>
                  </p:pic>
                </p:oleObj>
              </mc:Fallback>
            </mc:AlternateContent>
          </a:graphicData>
        </a:graphic>
      </p:graphicFrame>
      <p:graphicFrame>
        <p:nvGraphicFramePr>
          <p:cNvPr id="17" name="Object 16"/>
          <p:cNvGraphicFramePr>
            <a:graphicFrameLocks noChangeAspect="1"/>
          </p:cNvGraphicFramePr>
          <p:nvPr>
            <p:extLst>
              <p:ext uri="{D42A27DB-BD31-4B8C-83A1-F6EECF244321}">
                <p14:modId xmlns:p14="http://schemas.microsoft.com/office/powerpoint/2010/main" val="4224371346"/>
              </p:ext>
            </p:extLst>
          </p:nvPr>
        </p:nvGraphicFramePr>
        <p:xfrm>
          <a:off x="3047654" y="3872182"/>
          <a:ext cx="3276946" cy="757956"/>
        </p:xfrm>
        <a:graphic>
          <a:graphicData uri="http://schemas.openxmlformats.org/presentationml/2006/ole">
            <mc:AlternateContent xmlns:mc="http://schemas.openxmlformats.org/markup-compatibility/2006">
              <mc:Choice xmlns:v="urn:schemas-microsoft-com:vml" Requires="v">
                <p:oleObj spid="_x0000_s431384" name="Equation" r:id="rId10" imgW="774360" imgH="203040" progId="Equation.DSMT4">
                  <p:embed/>
                </p:oleObj>
              </mc:Choice>
              <mc:Fallback>
                <p:oleObj name="Equation" r:id="rId10" imgW="774360" imgH="203040" progId="Equation.DSMT4">
                  <p:embed/>
                  <p:pic>
                    <p:nvPicPr>
                      <p:cNvPr id="0" name=""/>
                      <p:cNvPicPr/>
                      <p:nvPr/>
                    </p:nvPicPr>
                    <p:blipFill>
                      <a:blip r:embed="rId11"/>
                      <a:stretch>
                        <a:fillRect/>
                      </a:stretch>
                    </p:blipFill>
                    <p:spPr>
                      <a:xfrm>
                        <a:off x="3047654" y="3872182"/>
                        <a:ext cx="3276946" cy="757956"/>
                      </a:xfrm>
                      <a:prstGeom prst="rect">
                        <a:avLst/>
                      </a:prstGeom>
                    </p:spPr>
                  </p:pic>
                </p:oleObj>
              </mc:Fallback>
            </mc:AlternateContent>
          </a:graphicData>
        </a:graphic>
      </p:graphicFrame>
      <p:graphicFrame>
        <p:nvGraphicFramePr>
          <p:cNvPr id="21" name="Object 20"/>
          <p:cNvGraphicFramePr>
            <a:graphicFrameLocks noChangeAspect="1"/>
          </p:cNvGraphicFramePr>
          <p:nvPr>
            <p:extLst>
              <p:ext uri="{D42A27DB-BD31-4B8C-83A1-F6EECF244321}">
                <p14:modId xmlns:p14="http://schemas.microsoft.com/office/powerpoint/2010/main" val="2541378913"/>
              </p:ext>
            </p:extLst>
          </p:nvPr>
        </p:nvGraphicFramePr>
        <p:xfrm>
          <a:off x="1447800" y="5270815"/>
          <a:ext cx="2145797" cy="519112"/>
        </p:xfrm>
        <a:graphic>
          <a:graphicData uri="http://schemas.openxmlformats.org/presentationml/2006/ole">
            <mc:AlternateContent xmlns:mc="http://schemas.openxmlformats.org/markup-compatibility/2006">
              <mc:Choice xmlns:v="urn:schemas-microsoft-com:vml" Requires="v">
                <p:oleObj spid="_x0000_s431385" name="Equation" r:id="rId12" imgW="876240" imgH="228600" progId="Equation.DSMT4">
                  <p:embed/>
                </p:oleObj>
              </mc:Choice>
              <mc:Fallback>
                <p:oleObj name="Equation" r:id="rId12" imgW="876240" imgH="228600" progId="Equation.DSMT4">
                  <p:embed/>
                  <p:pic>
                    <p:nvPicPr>
                      <p:cNvPr id="0" name=""/>
                      <p:cNvPicPr/>
                      <p:nvPr/>
                    </p:nvPicPr>
                    <p:blipFill>
                      <a:blip r:embed="rId13"/>
                      <a:stretch>
                        <a:fillRect/>
                      </a:stretch>
                    </p:blipFill>
                    <p:spPr>
                      <a:xfrm>
                        <a:off x="1447800" y="5270815"/>
                        <a:ext cx="2145797" cy="519112"/>
                      </a:xfrm>
                      <a:prstGeom prst="rect">
                        <a:avLst/>
                      </a:prstGeom>
                    </p:spPr>
                  </p:pic>
                </p:oleObj>
              </mc:Fallback>
            </mc:AlternateContent>
          </a:graphicData>
        </a:graphic>
      </p:graphicFrame>
      <p:graphicFrame>
        <p:nvGraphicFramePr>
          <p:cNvPr id="22" name="Object 21"/>
          <p:cNvGraphicFramePr>
            <a:graphicFrameLocks noChangeAspect="1"/>
          </p:cNvGraphicFramePr>
          <p:nvPr>
            <p:extLst>
              <p:ext uri="{D42A27DB-BD31-4B8C-83A1-F6EECF244321}">
                <p14:modId xmlns:p14="http://schemas.microsoft.com/office/powerpoint/2010/main" val="1664280358"/>
              </p:ext>
            </p:extLst>
          </p:nvPr>
        </p:nvGraphicFramePr>
        <p:xfrm>
          <a:off x="1447800" y="5703761"/>
          <a:ext cx="2478618" cy="510905"/>
        </p:xfrm>
        <a:graphic>
          <a:graphicData uri="http://schemas.openxmlformats.org/presentationml/2006/ole">
            <mc:AlternateContent xmlns:mc="http://schemas.openxmlformats.org/markup-compatibility/2006">
              <mc:Choice xmlns:v="urn:schemas-microsoft-com:vml" Requires="v">
                <p:oleObj spid="_x0000_s431386" name="Equation" r:id="rId14" imgW="1028520" imgH="228600" progId="Equation.DSMT4">
                  <p:embed/>
                </p:oleObj>
              </mc:Choice>
              <mc:Fallback>
                <p:oleObj name="Equation" r:id="rId14" imgW="1028520" imgH="228600" progId="Equation.DSMT4">
                  <p:embed/>
                  <p:pic>
                    <p:nvPicPr>
                      <p:cNvPr id="0" name=""/>
                      <p:cNvPicPr/>
                      <p:nvPr/>
                    </p:nvPicPr>
                    <p:blipFill>
                      <a:blip r:embed="rId15"/>
                      <a:stretch>
                        <a:fillRect/>
                      </a:stretch>
                    </p:blipFill>
                    <p:spPr>
                      <a:xfrm>
                        <a:off x="1447800" y="5703761"/>
                        <a:ext cx="2478618" cy="510905"/>
                      </a:xfrm>
                      <a:prstGeom prst="rect">
                        <a:avLst/>
                      </a:prstGeom>
                    </p:spPr>
                  </p:pic>
                </p:oleObj>
              </mc:Fallback>
            </mc:AlternateContent>
          </a:graphicData>
        </a:graphic>
      </p:graphicFrame>
      <p:graphicFrame>
        <p:nvGraphicFramePr>
          <p:cNvPr id="23" name="Object 22"/>
          <p:cNvGraphicFramePr>
            <a:graphicFrameLocks noChangeAspect="1"/>
          </p:cNvGraphicFramePr>
          <p:nvPr>
            <p:extLst>
              <p:ext uri="{D42A27DB-BD31-4B8C-83A1-F6EECF244321}">
                <p14:modId xmlns:p14="http://schemas.microsoft.com/office/powerpoint/2010/main" val="1769292511"/>
              </p:ext>
            </p:extLst>
          </p:nvPr>
        </p:nvGraphicFramePr>
        <p:xfrm>
          <a:off x="4597400" y="5297091"/>
          <a:ext cx="4344988" cy="460375"/>
        </p:xfrm>
        <a:graphic>
          <a:graphicData uri="http://schemas.openxmlformats.org/presentationml/2006/ole">
            <mc:AlternateContent xmlns:mc="http://schemas.openxmlformats.org/markup-compatibility/2006">
              <mc:Choice xmlns:v="urn:schemas-microsoft-com:vml" Requires="v">
                <p:oleObj spid="_x0000_s431387" name="Equation" r:id="rId16" imgW="2044440" imgH="228600" progId="Equation.DSMT4">
                  <p:embed/>
                </p:oleObj>
              </mc:Choice>
              <mc:Fallback>
                <p:oleObj name="Equation" r:id="rId16" imgW="2044440" imgH="228600" progId="Equation.DSMT4">
                  <p:embed/>
                  <p:pic>
                    <p:nvPicPr>
                      <p:cNvPr id="0" name=""/>
                      <p:cNvPicPr/>
                      <p:nvPr/>
                    </p:nvPicPr>
                    <p:blipFill>
                      <a:blip r:embed="rId17"/>
                      <a:stretch>
                        <a:fillRect/>
                      </a:stretch>
                    </p:blipFill>
                    <p:spPr>
                      <a:xfrm>
                        <a:off x="4597400" y="5297091"/>
                        <a:ext cx="4344988" cy="460375"/>
                      </a:xfrm>
                      <a:prstGeom prst="rect">
                        <a:avLst/>
                      </a:prstGeom>
                    </p:spPr>
                  </p:pic>
                </p:oleObj>
              </mc:Fallback>
            </mc:AlternateContent>
          </a:graphicData>
        </a:graphic>
      </p:graphicFrame>
      <p:graphicFrame>
        <p:nvGraphicFramePr>
          <p:cNvPr id="25" name="Object 24"/>
          <p:cNvGraphicFramePr>
            <a:graphicFrameLocks noChangeAspect="1"/>
          </p:cNvGraphicFramePr>
          <p:nvPr>
            <p:extLst>
              <p:ext uri="{D42A27DB-BD31-4B8C-83A1-F6EECF244321}">
                <p14:modId xmlns:p14="http://schemas.microsoft.com/office/powerpoint/2010/main" val="3518884232"/>
              </p:ext>
            </p:extLst>
          </p:nvPr>
        </p:nvGraphicFramePr>
        <p:xfrm>
          <a:off x="4648200" y="5757466"/>
          <a:ext cx="4217988" cy="567134"/>
        </p:xfrm>
        <a:graphic>
          <a:graphicData uri="http://schemas.openxmlformats.org/presentationml/2006/ole">
            <mc:AlternateContent xmlns:mc="http://schemas.openxmlformats.org/markup-compatibility/2006">
              <mc:Choice xmlns:v="urn:schemas-microsoft-com:vml" Requires="v">
                <p:oleObj spid="_x0000_s431388" name="Equation" r:id="rId18" imgW="1663560" imgH="241200" progId="Equation.DSMT4">
                  <p:embed/>
                </p:oleObj>
              </mc:Choice>
              <mc:Fallback>
                <p:oleObj name="Equation" r:id="rId18" imgW="1663560" imgH="241200" progId="Equation.DSMT4">
                  <p:embed/>
                  <p:pic>
                    <p:nvPicPr>
                      <p:cNvPr id="0" name=""/>
                      <p:cNvPicPr/>
                      <p:nvPr/>
                    </p:nvPicPr>
                    <p:blipFill>
                      <a:blip r:embed="rId19"/>
                      <a:stretch>
                        <a:fillRect/>
                      </a:stretch>
                    </p:blipFill>
                    <p:spPr>
                      <a:xfrm>
                        <a:off x="4648200" y="5757466"/>
                        <a:ext cx="4217988" cy="567134"/>
                      </a:xfrm>
                      <a:prstGeom prst="rect">
                        <a:avLst/>
                      </a:prstGeom>
                    </p:spPr>
                  </p:pic>
                </p:oleObj>
              </mc:Fallback>
            </mc:AlternateContent>
          </a:graphicData>
        </a:graphic>
      </p:graphicFrame>
      <p:sp>
        <p:nvSpPr>
          <p:cNvPr id="4" name="Right Brace 3"/>
          <p:cNvSpPr/>
          <p:nvPr/>
        </p:nvSpPr>
        <p:spPr>
          <a:xfrm rot="5400000">
            <a:off x="5657113" y="4208024"/>
            <a:ext cx="231661" cy="877888"/>
          </a:xfrm>
          <a:prstGeom prst="rightBrace">
            <a:avLst/>
          </a:prstGeom>
          <a:ln w="28575">
            <a:solidFill>
              <a:srgbClr val="66FF66"/>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26" name="Right Brace 25"/>
          <p:cNvSpPr/>
          <p:nvPr/>
        </p:nvSpPr>
        <p:spPr>
          <a:xfrm rot="5400000">
            <a:off x="4749403" y="4277534"/>
            <a:ext cx="217487" cy="724694"/>
          </a:xfrm>
          <a:prstGeom prst="rightBrace">
            <a:avLst/>
          </a:prstGeom>
          <a:ln w="28575">
            <a:solidFill>
              <a:srgbClr val="66FF66"/>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cxnSp>
        <p:nvCxnSpPr>
          <p:cNvPr id="7" name="Straight Connector 6"/>
          <p:cNvCxnSpPr/>
          <p:nvPr/>
        </p:nvCxnSpPr>
        <p:spPr>
          <a:xfrm flipV="1">
            <a:off x="3707102" y="4746478"/>
            <a:ext cx="1141915" cy="669100"/>
          </a:xfrm>
          <a:prstGeom prst="line">
            <a:avLst/>
          </a:prstGeom>
          <a:ln w="28575">
            <a:solidFill>
              <a:srgbClr val="66FF66"/>
            </a:solidFill>
          </a:ln>
        </p:spPr>
        <p:style>
          <a:lnRef idx="1">
            <a:schemeClr val="accent1"/>
          </a:lnRef>
          <a:fillRef idx="0">
            <a:schemeClr val="accent1"/>
          </a:fillRef>
          <a:effectRef idx="0">
            <a:schemeClr val="accent1"/>
          </a:effectRef>
          <a:fontRef idx="minor">
            <a:schemeClr val="tx1"/>
          </a:fontRef>
        </p:style>
      </p:cxnSp>
      <p:cxnSp>
        <p:nvCxnSpPr>
          <p:cNvPr id="28" name="Straight Connector 27"/>
          <p:cNvCxnSpPr/>
          <p:nvPr/>
        </p:nvCxnSpPr>
        <p:spPr>
          <a:xfrm flipV="1">
            <a:off x="5333999" y="4762799"/>
            <a:ext cx="438944" cy="508016"/>
          </a:xfrm>
          <a:prstGeom prst="line">
            <a:avLst/>
          </a:prstGeom>
          <a:ln w="28575">
            <a:solidFill>
              <a:srgbClr val="66FF66"/>
            </a:solidFill>
          </a:ln>
        </p:spPr>
        <p:style>
          <a:lnRef idx="1">
            <a:schemeClr val="accent1"/>
          </a:lnRef>
          <a:fillRef idx="0">
            <a:schemeClr val="accent1"/>
          </a:fillRef>
          <a:effectRef idx="0">
            <a:schemeClr val="accent1"/>
          </a:effectRef>
          <a:fontRef idx="minor">
            <a:schemeClr val="tx1"/>
          </a:fontRef>
        </p:style>
      </p:cxnSp>
      <p:sp>
        <p:nvSpPr>
          <p:cNvPr id="13" name="TextBox 12"/>
          <p:cNvSpPr txBox="1"/>
          <p:nvPr/>
        </p:nvSpPr>
        <p:spPr>
          <a:xfrm>
            <a:off x="533400" y="957290"/>
            <a:ext cx="3249608" cy="461665"/>
          </a:xfrm>
          <a:prstGeom prst="rect">
            <a:avLst/>
          </a:prstGeom>
          <a:noFill/>
        </p:spPr>
        <p:txBody>
          <a:bodyPr wrap="none" rtlCol="0">
            <a:spAutoFit/>
          </a:bodyPr>
          <a:lstStyle/>
          <a:p>
            <a:r>
              <a:rPr lang="en-US" dirty="0" smtClean="0">
                <a:solidFill>
                  <a:schemeClr val="bg1"/>
                </a:solidFill>
              </a:rPr>
              <a:t>Re-write equations as:</a:t>
            </a:r>
            <a:endParaRPr lang="en-US" dirty="0">
              <a:solidFill>
                <a:schemeClr val="bg1"/>
              </a:solidFill>
            </a:endParaRPr>
          </a:p>
        </p:txBody>
      </p:sp>
    </p:spTree>
    <p:extLst>
      <p:ext uri="{BB962C8B-B14F-4D97-AF65-F5344CB8AC3E}">
        <p14:creationId xmlns:p14="http://schemas.microsoft.com/office/powerpoint/2010/main" val="713408701"/>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8" name="Text Box 2"/>
          <p:cNvSpPr txBox="1">
            <a:spLocks noChangeArrowheads="1"/>
          </p:cNvSpPr>
          <p:nvPr/>
        </p:nvSpPr>
        <p:spPr bwMode="auto">
          <a:xfrm>
            <a:off x="1753746" y="1981200"/>
            <a:ext cx="5489003" cy="193899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ctr" eaLnBrk="1" hangingPunct="1"/>
            <a:r>
              <a:rPr lang="en-US" sz="4000" dirty="0" smtClean="0">
                <a:solidFill>
                  <a:srgbClr val="FFFF99"/>
                </a:solidFill>
              </a:rPr>
              <a:t>Nonlinear networks</a:t>
            </a:r>
          </a:p>
          <a:p>
            <a:pPr algn="ctr" eaLnBrk="1" hangingPunct="1"/>
            <a:r>
              <a:rPr lang="en-US" sz="4000" dirty="0" smtClean="0">
                <a:solidFill>
                  <a:schemeClr val="bg1"/>
                </a:solidFill>
              </a:rPr>
              <a:t>&amp;</a:t>
            </a:r>
          </a:p>
          <a:p>
            <a:pPr algn="ctr" eaLnBrk="1" hangingPunct="1"/>
            <a:r>
              <a:rPr lang="en-US" sz="4000" dirty="0" smtClean="0">
                <a:solidFill>
                  <a:srgbClr val="FFFF99"/>
                </a:solidFill>
              </a:rPr>
              <a:t>Fitting networks to data</a:t>
            </a:r>
            <a:endParaRPr lang="en-US" sz="4000" dirty="0">
              <a:solidFill>
                <a:srgbClr val="FFFF99"/>
              </a:solidFill>
            </a:endParaRPr>
          </a:p>
        </p:txBody>
      </p:sp>
    </p:spTree>
    <p:extLst>
      <p:ext uri="{BB962C8B-B14F-4D97-AF65-F5344CB8AC3E}">
        <p14:creationId xmlns:p14="http://schemas.microsoft.com/office/powerpoint/2010/main" val="2967735195"/>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51" name="Text Box 2"/>
          <p:cNvSpPr txBox="1">
            <a:spLocks noChangeArrowheads="1"/>
          </p:cNvSpPr>
          <p:nvPr/>
        </p:nvSpPr>
        <p:spPr bwMode="auto">
          <a:xfrm>
            <a:off x="152400" y="0"/>
            <a:ext cx="6324600" cy="707886"/>
          </a:xfrm>
          <a:prstGeom prst="rect">
            <a:avLst/>
          </a:prstGeom>
          <a:noFill/>
          <a:ln w="9525">
            <a:noFill/>
            <a:miter lim="800000"/>
            <a:headEnd/>
            <a:tailEnd/>
          </a:ln>
        </p:spPr>
        <p:txBody>
          <a:bodyPr wrap="square">
            <a:spAutoFit/>
          </a:bodyPr>
          <a:lstStyle/>
          <a:p>
            <a:pPr algn="ctr"/>
            <a:r>
              <a:rPr lang="en-US" sz="4000" dirty="0" smtClean="0">
                <a:solidFill>
                  <a:srgbClr val="FFFF99"/>
                </a:solidFill>
              </a:rPr>
              <a:t>Nonlinear Network Model</a:t>
            </a:r>
            <a:endParaRPr lang="en-US" sz="4000" dirty="0">
              <a:solidFill>
                <a:srgbClr val="FFFF99"/>
              </a:solidFill>
            </a:endParaRPr>
          </a:p>
        </p:txBody>
      </p:sp>
      <p:sp>
        <p:nvSpPr>
          <p:cNvPr id="2052" name="Text Box 3"/>
          <p:cNvSpPr txBox="1">
            <a:spLocks noChangeArrowheads="1"/>
          </p:cNvSpPr>
          <p:nvPr/>
        </p:nvSpPr>
        <p:spPr bwMode="auto">
          <a:xfrm>
            <a:off x="2057400" y="1447800"/>
            <a:ext cx="3581400" cy="762000"/>
          </a:xfrm>
          <a:prstGeom prst="rect">
            <a:avLst/>
          </a:prstGeom>
          <a:noFill/>
          <a:ln w="9525">
            <a:noFill/>
            <a:miter lim="800000"/>
            <a:headEnd/>
            <a:tailEnd/>
          </a:ln>
        </p:spPr>
        <p:txBody>
          <a:bodyPr>
            <a:spAutoFit/>
          </a:bodyPr>
          <a:lstStyle/>
          <a:p>
            <a:pPr>
              <a:lnSpc>
                <a:spcPct val="110000"/>
              </a:lnSpc>
            </a:pPr>
            <a:r>
              <a:rPr lang="en-US" sz="2000" i="1">
                <a:solidFill>
                  <a:srgbClr val="FFFFFF"/>
                </a:solidFill>
                <a:latin typeface="Times New Roman" pitchFamily="18" charset="0"/>
              </a:rPr>
              <a:t>W</a:t>
            </a:r>
            <a:r>
              <a:rPr lang="en-US" sz="2000" i="1" baseline="-25000">
                <a:solidFill>
                  <a:srgbClr val="FFFFFF"/>
                </a:solidFill>
                <a:latin typeface="Times New Roman" pitchFamily="18" charset="0"/>
              </a:rPr>
              <a:t>ij </a:t>
            </a:r>
            <a:r>
              <a:rPr lang="en-US" sz="2000" i="1">
                <a:solidFill>
                  <a:srgbClr val="FFFFFF"/>
                </a:solidFill>
                <a:latin typeface="Times New Roman" pitchFamily="18" charset="0"/>
              </a:rPr>
              <a:t>=</a:t>
            </a:r>
            <a:r>
              <a:rPr lang="en-US" sz="2000">
                <a:solidFill>
                  <a:srgbClr val="FFFFFF"/>
                </a:solidFill>
              </a:rPr>
              <a:t> weight of connection </a:t>
            </a:r>
          </a:p>
          <a:p>
            <a:pPr>
              <a:lnSpc>
                <a:spcPct val="110000"/>
              </a:lnSpc>
            </a:pPr>
            <a:r>
              <a:rPr lang="en-US" sz="2000">
                <a:solidFill>
                  <a:srgbClr val="FFFFFF"/>
                </a:solidFill>
              </a:rPr>
              <a:t>         from neuron j to neuron i</a:t>
            </a:r>
          </a:p>
        </p:txBody>
      </p:sp>
      <p:grpSp>
        <p:nvGrpSpPr>
          <p:cNvPr id="2" name="Group 4"/>
          <p:cNvGrpSpPr>
            <a:grpSpLocks/>
          </p:cNvGrpSpPr>
          <p:nvPr/>
        </p:nvGrpSpPr>
        <p:grpSpPr bwMode="auto">
          <a:xfrm>
            <a:off x="8153400" y="7010400"/>
            <a:ext cx="4643438" cy="914400"/>
            <a:chOff x="2304" y="2832"/>
            <a:chExt cx="2925" cy="576"/>
          </a:xfrm>
        </p:grpSpPr>
        <p:sp>
          <p:nvSpPr>
            <p:cNvPr id="2139" name="Text Box 5"/>
            <p:cNvSpPr txBox="1">
              <a:spLocks noChangeArrowheads="1"/>
            </p:cNvSpPr>
            <p:nvPr/>
          </p:nvSpPr>
          <p:spPr bwMode="auto">
            <a:xfrm>
              <a:off x="2304" y="2832"/>
              <a:ext cx="2618" cy="288"/>
            </a:xfrm>
            <a:prstGeom prst="rect">
              <a:avLst/>
            </a:prstGeom>
            <a:noFill/>
            <a:ln w="9525">
              <a:noFill/>
              <a:miter lim="800000"/>
              <a:headEnd/>
              <a:tailEnd/>
            </a:ln>
          </p:spPr>
          <p:txBody>
            <a:bodyPr wrap="none">
              <a:spAutoFit/>
            </a:bodyPr>
            <a:lstStyle/>
            <a:p>
              <a:r>
                <a:rPr lang="en-US">
                  <a:solidFill>
                    <a:srgbClr val="FFFF00"/>
                  </a:solidFill>
                </a:rPr>
                <a:t>Coupled nonlinear equations:</a:t>
              </a:r>
            </a:p>
          </p:txBody>
        </p:sp>
        <p:sp>
          <p:nvSpPr>
            <p:cNvPr id="2140" name="Text Box 6"/>
            <p:cNvSpPr txBox="1">
              <a:spLocks noChangeArrowheads="1"/>
            </p:cNvSpPr>
            <p:nvPr/>
          </p:nvSpPr>
          <p:spPr bwMode="auto">
            <a:xfrm>
              <a:off x="2784" y="3120"/>
              <a:ext cx="2445" cy="288"/>
            </a:xfrm>
            <a:prstGeom prst="rect">
              <a:avLst/>
            </a:prstGeom>
            <a:noFill/>
            <a:ln w="9525">
              <a:noFill/>
              <a:miter lim="800000"/>
              <a:headEnd/>
              <a:tailEnd/>
            </a:ln>
          </p:spPr>
          <p:txBody>
            <a:bodyPr wrap="none">
              <a:spAutoFit/>
            </a:bodyPr>
            <a:lstStyle/>
            <a:p>
              <a:r>
                <a:rPr lang="en-US">
                  <a:solidFill>
                    <a:srgbClr val="FFFFFF"/>
                  </a:solidFill>
                </a:rPr>
                <a:t>Mathematically intractable?</a:t>
              </a:r>
              <a:endParaRPr lang="en-US">
                <a:solidFill>
                  <a:srgbClr val="FFFF00"/>
                </a:solidFill>
              </a:endParaRPr>
            </a:p>
          </p:txBody>
        </p:sp>
      </p:grpSp>
      <p:sp>
        <p:nvSpPr>
          <p:cNvPr id="2054" name="Text Box 7"/>
          <p:cNvSpPr txBox="1">
            <a:spLocks noChangeArrowheads="1"/>
          </p:cNvSpPr>
          <p:nvPr/>
        </p:nvSpPr>
        <p:spPr bwMode="auto">
          <a:xfrm>
            <a:off x="122238" y="2895600"/>
            <a:ext cx="4302125" cy="396875"/>
          </a:xfrm>
          <a:prstGeom prst="rect">
            <a:avLst/>
          </a:prstGeom>
          <a:noFill/>
          <a:ln w="9525">
            <a:noFill/>
            <a:miter lim="800000"/>
            <a:headEnd/>
            <a:tailEnd/>
          </a:ln>
        </p:spPr>
        <p:txBody>
          <a:bodyPr wrap="none">
            <a:spAutoFit/>
          </a:bodyPr>
          <a:lstStyle/>
          <a:p>
            <a:r>
              <a:rPr lang="en-US" sz="2000">
                <a:solidFill>
                  <a:srgbClr val="FFFF99"/>
                </a:solidFill>
              </a:rPr>
              <a:t>Firing rate dynamics of each neuron:</a:t>
            </a:r>
          </a:p>
        </p:txBody>
      </p:sp>
      <p:graphicFrame>
        <p:nvGraphicFramePr>
          <p:cNvPr id="2050" name="Object 8"/>
          <p:cNvGraphicFramePr>
            <a:graphicFrameLocks noChangeAspect="1"/>
          </p:cNvGraphicFramePr>
          <p:nvPr/>
        </p:nvGraphicFramePr>
        <p:xfrm>
          <a:off x="198438" y="3352800"/>
          <a:ext cx="8307387" cy="782638"/>
        </p:xfrm>
        <a:graphic>
          <a:graphicData uri="http://schemas.openxmlformats.org/presentationml/2006/ole">
            <mc:AlternateContent xmlns:mc="http://schemas.openxmlformats.org/markup-compatibility/2006">
              <mc:Choice xmlns:v="urn:schemas-microsoft-com:vml" Requires="v">
                <p:oleObj spid="_x0000_s216193" name="Equation" r:id="rId4" imgW="4191000" imgH="393700" progId="Equation.DSMT4">
                  <p:embed/>
                </p:oleObj>
              </mc:Choice>
              <mc:Fallback>
                <p:oleObj name="Equation" r:id="rId4" imgW="4191000" imgH="393700" progId="Equation.DSMT4">
                  <p:embed/>
                  <p:pic>
                    <p:nvPicPr>
                      <p:cNvPr id="0" name="Picture 5"/>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98438" y="3352800"/>
                        <a:ext cx="8307387" cy="782638"/>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2055" name="Text Box 9"/>
          <p:cNvSpPr txBox="1">
            <a:spLocks noChangeArrowheads="1"/>
          </p:cNvSpPr>
          <p:nvPr/>
        </p:nvSpPr>
        <p:spPr bwMode="auto">
          <a:xfrm>
            <a:off x="3048000" y="4168775"/>
            <a:ext cx="1347788" cy="619125"/>
          </a:xfrm>
          <a:prstGeom prst="rect">
            <a:avLst/>
          </a:prstGeom>
          <a:noFill/>
          <a:ln w="9525">
            <a:noFill/>
            <a:miter lim="800000"/>
            <a:headEnd/>
            <a:tailEnd/>
          </a:ln>
        </p:spPr>
        <p:txBody>
          <a:bodyPr>
            <a:spAutoFit/>
          </a:bodyPr>
          <a:lstStyle/>
          <a:p>
            <a:pPr algn="ctr"/>
            <a:r>
              <a:rPr lang="en-US" sz="1800">
                <a:solidFill>
                  <a:srgbClr val="66FF33"/>
                </a:solidFill>
              </a:rPr>
              <a:t>same-side </a:t>
            </a:r>
          </a:p>
          <a:p>
            <a:pPr algn="ctr">
              <a:lnSpc>
                <a:spcPct val="90000"/>
              </a:lnSpc>
            </a:pPr>
            <a:r>
              <a:rPr lang="en-US" sz="1800">
                <a:solidFill>
                  <a:srgbClr val="66FF33"/>
                </a:solidFill>
              </a:rPr>
              <a:t>excitation</a:t>
            </a:r>
          </a:p>
        </p:txBody>
      </p:sp>
      <p:sp>
        <p:nvSpPr>
          <p:cNvPr id="2056" name="Text Box 10"/>
          <p:cNvSpPr txBox="1">
            <a:spLocks noChangeArrowheads="1"/>
          </p:cNvSpPr>
          <p:nvPr/>
        </p:nvSpPr>
        <p:spPr bwMode="auto">
          <a:xfrm>
            <a:off x="5181600" y="4168775"/>
            <a:ext cx="1603375" cy="590550"/>
          </a:xfrm>
          <a:prstGeom prst="rect">
            <a:avLst/>
          </a:prstGeom>
          <a:noFill/>
          <a:ln w="9525">
            <a:noFill/>
            <a:miter lim="800000"/>
            <a:headEnd/>
            <a:tailEnd/>
          </a:ln>
        </p:spPr>
        <p:txBody>
          <a:bodyPr>
            <a:spAutoFit/>
          </a:bodyPr>
          <a:lstStyle/>
          <a:p>
            <a:pPr algn="ctr">
              <a:lnSpc>
                <a:spcPct val="90000"/>
              </a:lnSpc>
            </a:pPr>
            <a:r>
              <a:rPr lang="en-US" sz="1800" dirty="0">
                <a:solidFill>
                  <a:srgbClr val="FF0000"/>
                </a:solidFill>
              </a:rPr>
              <a:t>opposite-side inhibition</a:t>
            </a:r>
          </a:p>
        </p:txBody>
      </p:sp>
      <p:sp>
        <p:nvSpPr>
          <p:cNvPr id="2057" name="AutoShape 11"/>
          <p:cNvSpPr>
            <a:spLocks/>
          </p:cNvSpPr>
          <p:nvPr/>
        </p:nvSpPr>
        <p:spPr bwMode="auto">
          <a:xfrm rot="-5400000">
            <a:off x="5961857" y="3005931"/>
            <a:ext cx="87312" cy="2162175"/>
          </a:xfrm>
          <a:prstGeom prst="leftBracket">
            <a:avLst>
              <a:gd name="adj" fmla="val 34394"/>
            </a:avLst>
          </a:prstGeom>
          <a:noFill/>
          <a:ln w="22225">
            <a:solidFill>
              <a:srgbClr val="FF0000"/>
            </a:solidFill>
            <a:round/>
            <a:headEnd/>
            <a:tailEnd/>
          </a:ln>
        </p:spPr>
        <p:txBody>
          <a:bodyPr wrap="none" anchor="ctr"/>
          <a:lstStyle/>
          <a:p>
            <a:endParaRPr lang="en-US" sz="1800">
              <a:solidFill>
                <a:srgbClr val="000000"/>
              </a:solidFill>
            </a:endParaRPr>
          </a:p>
        </p:txBody>
      </p:sp>
      <p:sp>
        <p:nvSpPr>
          <p:cNvPr id="2058" name="AutoShape 12"/>
          <p:cNvSpPr>
            <a:spLocks/>
          </p:cNvSpPr>
          <p:nvPr/>
        </p:nvSpPr>
        <p:spPr bwMode="auto">
          <a:xfrm rot="-5400000">
            <a:off x="3692526" y="3190875"/>
            <a:ext cx="74612" cy="1779587"/>
          </a:xfrm>
          <a:prstGeom prst="leftBracket">
            <a:avLst>
              <a:gd name="adj" fmla="val 33127"/>
            </a:avLst>
          </a:prstGeom>
          <a:noFill/>
          <a:ln w="22225">
            <a:solidFill>
              <a:srgbClr val="66FF33"/>
            </a:solidFill>
            <a:round/>
            <a:headEnd/>
            <a:tailEnd/>
          </a:ln>
        </p:spPr>
        <p:txBody>
          <a:bodyPr vert="eaVert" wrap="none" anchor="ctr"/>
          <a:lstStyle/>
          <a:p>
            <a:pPr algn="ctr"/>
            <a:endParaRPr lang="en-US" sz="2000">
              <a:solidFill>
                <a:srgbClr val="BBE0E3"/>
              </a:solidFill>
            </a:endParaRPr>
          </a:p>
        </p:txBody>
      </p:sp>
      <p:sp>
        <p:nvSpPr>
          <p:cNvPr id="2059" name="Text Box 13"/>
          <p:cNvSpPr txBox="1">
            <a:spLocks noChangeArrowheads="1"/>
          </p:cNvSpPr>
          <p:nvPr/>
        </p:nvSpPr>
        <p:spPr bwMode="auto">
          <a:xfrm>
            <a:off x="1922463" y="4168775"/>
            <a:ext cx="973137" cy="614363"/>
          </a:xfrm>
          <a:prstGeom prst="rect">
            <a:avLst/>
          </a:prstGeom>
          <a:noFill/>
          <a:ln w="9525">
            <a:noFill/>
            <a:miter lim="800000"/>
            <a:headEnd/>
            <a:tailEnd/>
          </a:ln>
        </p:spPr>
        <p:txBody>
          <a:bodyPr>
            <a:spAutoFit/>
          </a:bodyPr>
          <a:lstStyle/>
          <a:p>
            <a:pPr algn="ctr"/>
            <a:r>
              <a:rPr lang="en-US" sz="1800">
                <a:solidFill>
                  <a:srgbClr val="00CCFF"/>
                </a:solidFill>
              </a:rPr>
              <a:t>Intrinsic</a:t>
            </a:r>
          </a:p>
          <a:p>
            <a:pPr algn="ctr">
              <a:lnSpc>
                <a:spcPct val="90000"/>
              </a:lnSpc>
            </a:pPr>
            <a:r>
              <a:rPr lang="en-US" sz="1800">
                <a:solidFill>
                  <a:srgbClr val="00CCFF"/>
                </a:solidFill>
              </a:rPr>
              <a:t>leak</a:t>
            </a:r>
          </a:p>
        </p:txBody>
      </p:sp>
      <p:sp>
        <p:nvSpPr>
          <p:cNvPr id="2060" name="AutoShape 14"/>
          <p:cNvSpPr>
            <a:spLocks/>
          </p:cNvSpPr>
          <p:nvPr/>
        </p:nvSpPr>
        <p:spPr bwMode="auto">
          <a:xfrm rot="-5400000">
            <a:off x="2286794" y="3828257"/>
            <a:ext cx="84137" cy="514350"/>
          </a:xfrm>
          <a:prstGeom prst="leftBracket">
            <a:avLst>
              <a:gd name="adj" fmla="val 8491"/>
            </a:avLst>
          </a:prstGeom>
          <a:noFill/>
          <a:ln w="22225">
            <a:solidFill>
              <a:srgbClr val="00CCFF"/>
            </a:solidFill>
            <a:round/>
            <a:headEnd/>
            <a:tailEnd/>
          </a:ln>
        </p:spPr>
        <p:txBody>
          <a:bodyPr vert="eaVert" wrap="none" anchor="ctr"/>
          <a:lstStyle/>
          <a:p>
            <a:pPr algn="ctr"/>
            <a:endParaRPr lang="en-US" sz="2000">
              <a:solidFill>
                <a:srgbClr val="BBE0E3"/>
              </a:solidFill>
            </a:endParaRPr>
          </a:p>
        </p:txBody>
      </p:sp>
      <p:sp>
        <p:nvSpPr>
          <p:cNvPr id="2062" name="AutoShape 16"/>
          <p:cNvSpPr>
            <a:spLocks/>
          </p:cNvSpPr>
          <p:nvPr/>
        </p:nvSpPr>
        <p:spPr bwMode="auto">
          <a:xfrm rot="-5400000">
            <a:off x="1105694" y="3901281"/>
            <a:ext cx="76200" cy="439738"/>
          </a:xfrm>
          <a:prstGeom prst="leftBracket">
            <a:avLst>
              <a:gd name="adj" fmla="val 8015"/>
            </a:avLst>
          </a:prstGeom>
          <a:noFill/>
          <a:ln w="22225">
            <a:solidFill>
              <a:schemeClr val="bg1"/>
            </a:solidFill>
            <a:round/>
            <a:headEnd/>
            <a:tailEnd/>
          </a:ln>
        </p:spPr>
        <p:txBody>
          <a:bodyPr vert="eaVert" wrap="none" anchor="ctr"/>
          <a:lstStyle/>
          <a:p>
            <a:pPr algn="ctr"/>
            <a:endParaRPr lang="en-US" sz="2000">
              <a:solidFill>
                <a:srgbClr val="BBE0E3"/>
              </a:solidFill>
            </a:endParaRPr>
          </a:p>
        </p:txBody>
      </p:sp>
      <p:sp>
        <p:nvSpPr>
          <p:cNvPr id="2063" name="Text Box 17"/>
          <p:cNvSpPr txBox="1">
            <a:spLocks noChangeArrowheads="1"/>
          </p:cNvSpPr>
          <p:nvPr/>
        </p:nvSpPr>
        <p:spPr bwMode="auto">
          <a:xfrm>
            <a:off x="6934200" y="4168775"/>
            <a:ext cx="990600" cy="587375"/>
          </a:xfrm>
          <a:prstGeom prst="rect">
            <a:avLst/>
          </a:prstGeom>
          <a:noFill/>
          <a:ln w="9525">
            <a:noFill/>
            <a:miter lim="800000"/>
            <a:headEnd/>
            <a:tailEnd/>
          </a:ln>
        </p:spPr>
        <p:txBody>
          <a:bodyPr>
            <a:spAutoFit/>
          </a:bodyPr>
          <a:lstStyle/>
          <a:p>
            <a:pPr algn="ctr">
              <a:lnSpc>
                <a:spcPct val="90000"/>
              </a:lnSpc>
            </a:pPr>
            <a:r>
              <a:rPr lang="en-US" sz="1800">
                <a:solidFill>
                  <a:srgbClr val="FFFF00"/>
                </a:solidFill>
              </a:rPr>
              <a:t>Bkgd.</a:t>
            </a:r>
          </a:p>
          <a:p>
            <a:pPr algn="ctr">
              <a:lnSpc>
                <a:spcPct val="90000"/>
              </a:lnSpc>
            </a:pPr>
            <a:r>
              <a:rPr lang="en-US" sz="1800">
                <a:solidFill>
                  <a:srgbClr val="FFFF00"/>
                </a:solidFill>
              </a:rPr>
              <a:t>input</a:t>
            </a:r>
          </a:p>
        </p:txBody>
      </p:sp>
      <p:sp>
        <p:nvSpPr>
          <p:cNvPr id="2064" name="AutoShape 18"/>
          <p:cNvSpPr>
            <a:spLocks/>
          </p:cNvSpPr>
          <p:nvPr/>
        </p:nvSpPr>
        <p:spPr bwMode="auto">
          <a:xfrm rot="-5400000">
            <a:off x="7380287" y="3919538"/>
            <a:ext cx="74613" cy="357188"/>
          </a:xfrm>
          <a:prstGeom prst="leftBracket">
            <a:avLst>
              <a:gd name="adj" fmla="val 6649"/>
            </a:avLst>
          </a:prstGeom>
          <a:noFill/>
          <a:ln w="22225">
            <a:solidFill>
              <a:srgbClr val="FFFF00"/>
            </a:solidFill>
            <a:round/>
            <a:headEnd/>
            <a:tailEnd/>
          </a:ln>
        </p:spPr>
        <p:txBody>
          <a:bodyPr wrap="none" anchor="ctr"/>
          <a:lstStyle/>
          <a:p>
            <a:endParaRPr lang="en-US" sz="1800">
              <a:solidFill>
                <a:srgbClr val="000000"/>
              </a:solidFill>
            </a:endParaRPr>
          </a:p>
        </p:txBody>
      </p:sp>
      <p:sp>
        <p:nvSpPr>
          <p:cNvPr id="2065" name="AutoShape 19"/>
          <p:cNvSpPr>
            <a:spLocks/>
          </p:cNvSpPr>
          <p:nvPr/>
        </p:nvSpPr>
        <p:spPr bwMode="auto">
          <a:xfrm rot="-5400000">
            <a:off x="8080376" y="3821112"/>
            <a:ext cx="74612" cy="538163"/>
          </a:xfrm>
          <a:prstGeom prst="leftBracket">
            <a:avLst>
              <a:gd name="adj" fmla="val 10018"/>
            </a:avLst>
          </a:prstGeom>
          <a:noFill/>
          <a:ln w="22225">
            <a:solidFill>
              <a:srgbClr val="FFFF00"/>
            </a:solidFill>
            <a:round/>
            <a:headEnd/>
            <a:tailEnd/>
          </a:ln>
        </p:spPr>
        <p:txBody>
          <a:bodyPr wrap="none" anchor="ctr"/>
          <a:lstStyle/>
          <a:p>
            <a:endParaRPr lang="en-US" sz="1800">
              <a:solidFill>
                <a:srgbClr val="000000"/>
              </a:solidFill>
            </a:endParaRPr>
          </a:p>
        </p:txBody>
      </p:sp>
      <p:sp>
        <p:nvSpPr>
          <p:cNvPr id="2066" name="Text Box 20"/>
          <p:cNvSpPr txBox="1">
            <a:spLocks noChangeArrowheads="1"/>
          </p:cNvSpPr>
          <p:nvPr/>
        </p:nvSpPr>
        <p:spPr bwMode="auto">
          <a:xfrm>
            <a:off x="7772400" y="4168775"/>
            <a:ext cx="1219200" cy="835025"/>
          </a:xfrm>
          <a:prstGeom prst="rect">
            <a:avLst/>
          </a:prstGeom>
          <a:noFill/>
          <a:ln w="9525">
            <a:noFill/>
            <a:miter lim="800000"/>
            <a:headEnd/>
            <a:tailEnd/>
          </a:ln>
        </p:spPr>
        <p:txBody>
          <a:bodyPr>
            <a:spAutoFit/>
          </a:bodyPr>
          <a:lstStyle/>
          <a:p>
            <a:pPr>
              <a:lnSpc>
                <a:spcPct val="90000"/>
              </a:lnSpc>
            </a:pPr>
            <a:r>
              <a:rPr lang="en-US" sz="1800">
                <a:solidFill>
                  <a:srgbClr val="FFFF00"/>
                </a:solidFill>
              </a:rPr>
              <a:t>Burst</a:t>
            </a:r>
          </a:p>
          <a:p>
            <a:pPr>
              <a:lnSpc>
                <a:spcPct val="90000"/>
              </a:lnSpc>
            </a:pPr>
            <a:r>
              <a:rPr lang="en-US" sz="1800">
                <a:solidFill>
                  <a:srgbClr val="FFFF00"/>
                </a:solidFill>
              </a:rPr>
              <a:t>command</a:t>
            </a:r>
          </a:p>
          <a:p>
            <a:pPr>
              <a:lnSpc>
                <a:spcPct val="90000"/>
              </a:lnSpc>
            </a:pPr>
            <a:r>
              <a:rPr lang="en-US" sz="1800">
                <a:solidFill>
                  <a:srgbClr val="FFFF00"/>
                </a:solidFill>
              </a:rPr>
              <a:t>input</a:t>
            </a:r>
          </a:p>
        </p:txBody>
      </p:sp>
      <p:sp>
        <p:nvSpPr>
          <p:cNvPr id="2067" name="Text Box 21"/>
          <p:cNvSpPr txBox="1">
            <a:spLocks noChangeArrowheads="1"/>
          </p:cNvSpPr>
          <p:nvPr/>
        </p:nvSpPr>
        <p:spPr bwMode="auto">
          <a:xfrm>
            <a:off x="6078538" y="2505075"/>
            <a:ext cx="2611437" cy="581025"/>
          </a:xfrm>
          <a:prstGeom prst="rect">
            <a:avLst/>
          </a:prstGeom>
          <a:noFill/>
          <a:ln w="9525">
            <a:noFill/>
            <a:miter lim="800000"/>
            <a:headEnd/>
            <a:tailEnd/>
          </a:ln>
        </p:spPr>
        <p:txBody>
          <a:bodyPr>
            <a:spAutoFit/>
          </a:bodyPr>
          <a:lstStyle/>
          <a:p>
            <a:pPr algn="ctr">
              <a:lnSpc>
                <a:spcPct val="90000"/>
              </a:lnSpc>
            </a:pPr>
            <a:r>
              <a:rPr lang="en-US" sz="1600" u="sng">
                <a:solidFill>
                  <a:srgbClr val="FFFF00"/>
                </a:solidFill>
              </a:rPr>
              <a:t>B</a:t>
            </a:r>
            <a:r>
              <a:rPr lang="en-US" sz="1600">
                <a:solidFill>
                  <a:srgbClr val="FFFF00"/>
                </a:solidFill>
              </a:rPr>
              <a:t>urst commands</a:t>
            </a:r>
          </a:p>
          <a:p>
            <a:pPr algn="ctr">
              <a:lnSpc>
                <a:spcPct val="110000"/>
              </a:lnSpc>
            </a:pPr>
            <a:r>
              <a:rPr lang="en-US" sz="1600">
                <a:solidFill>
                  <a:srgbClr val="FFFF00"/>
                </a:solidFill>
              </a:rPr>
              <a:t>&amp; </a:t>
            </a:r>
            <a:r>
              <a:rPr lang="en-US" sz="1600" u="sng">
                <a:solidFill>
                  <a:srgbClr val="FFFF00"/>
                </a:solidFill>
              </a:rPr>
              <a:t>T</a:t>
            </a:r>
            <a:r>
              <a:rPr lang="en-US" sz="1600">
                <a:solidFill>
                  <a:srgbClr val="FFFF00"/>
                </a:solidFill>
              </a:rPr>
              <a:t>onic background inputs</a:t>
            </a:r>
          </a:p>
        </p:txBody>
      </p:sp>
      <p:grpSp>
        <p:nvGrpSpPr>
          <p:cNvPr id="3" name="Group 22"/>
          <p:cNvGrpSpPr>
            <a:grpSpLocks/>
          </p:cNvGrpSpPr>
          <p:nvPr/>
        </p:nvGrpSpPr>
        <p:grpSpPr bwMode="auto">
          <a:xfrm>
            <a:off x="6540500" y="457200"/>
            <a:ext cx="1704975" cy="423863"/>
            <a:chOff x="4045" y="336"/>
            <a:chExt cx="1074" cy="267"/>
          </a:xfrm>
        </p:grpSpPr>
        <p:sp>
          <p:nvSpPr>
            <p:cNvPr id="2136" name="Text Box 23"/>
            <p:cNvSpPr txBox="1">
              <a:spLocks noChangeArrowheads="1"/>
            </p:cNvSpPr>
            <p:nvPr/>
          </p:nvSpPr>
          <p:spPr bwMode="auto">
            <a:xfrm>
              <a:off x="4303" y="336"/>
              <a:ext cx="594" cy="221"/>
            </a:xfrm>
            <a:prstGeom prst="rect">
              <a:avLst/>
            </a:prstGeom>
            <a:noFill/>
            <a:ln w="9525">
              <a:noFill/>
              <a:miter lim="800000"/>
              <a:headEnd/>
              <a:tailEnd/>
            </a:ln>
          </p:spPr>
          <p:txBody>
            <a:bodyPr wrap="none">
              <a:spAutoFit/>
            </a:bodyPr>
            <a:lstStyle/>
            <a:p>
              <a:r>
                <a:rPr lang="en-US" sz="1700">
                  <a:solidFill>
                    <a:srgbClr val="FFFFFF"/>
                  </a:solidFill>
                </a:rPr>
                <a:t>Outputs</a:t>
              </a:r>
            </a:p>
          </p:txBody>
        </p:sp>
        <p:sp>
          <p:nvSpPr>
            <p:cNvPr id="2137" name="AutoShape 24"/>
            <p:cNvSpPr>
              <a:spLocks noChangeArrowheads="1"/>
            </p:cNvSpPr>
            <p:nvPr/>
          </p:nvSpPr>
          <p:spPr bwMode="auto">
            <a:xfrm>
              <a:off x="4045" y="336"/>
              <a:ext cx="128" cy="267"/>
            </a:xfrm>
            <a:prstGeom prst="upArrow">
              <a:avLst>
                <a:gd name="adj1" fmla="val 50000"/>
                <a:gd name="adj2" fmla="val 52148"/>
              </a:avLst>
            </a:prstGeom>
            <a:solidFill>
              <a:schemeClr val="bg1"/>
            </a:solidFill>
            <a:ln w="9525">
              <a:solidFill>
                <a:schemeClr val="tx1"/>
              </a:solidFill>
              <a:miter lim="800000"/>
              <a:headEnd/>
              <a:tailEnd/>
            </a:ln>
          </p:spPr>
          <p:txBody>
            <a:bodyPr wrap="none" anchor="ctr"/>
            <a:lstStyle/>
            <a:p>
              <a:endParaRPr lang="en-US" sz="1800">
                <a:solidFill>
                  <a:srgbClr val="000000"/>
                </a:solidFill>
              </a:endParaRPr>
            </a:p>
          </p:txBody>
        </p:sp>
        <p:sp>
          <p:nvSpPr>
            <p:cNvPr id="2138" name="AutoShape 25"/>
            <p:cNvSpPr>
              <a:spLocks noChangeArrowheads="1"/>
            </p:cNvSpPr>
            <p:nvPr/>
          </p:nvSpPr>
          <p:spPr bwMode="auto">
            <a:xfrm>
              <a:off x="4991" y="336"/>
              <a:ext cx="128" cy="267"/>
            </a:xfrm>
            <a:prstGeom prst="upArrow">
              <a:avLst>
                <a:gd name="adj1" fmla="val 50000"/>
                <a:gd name="adj2" fmla="val 52148"/>
              </a:avLst>
            </a:prstGeom>
            <a:solidFill>
              <a:schemeClr val="bg1"/>
            </a:solidFill>
            <a:ln w="9525">
              <a:solidFill>
                <a:schemeClr val="tx1"/>
              </a:solidFill>
              <a:miter lim="800000"/>
              <a:headEnd/>
              <a:tailEnd/>
            </a:ln>
          </p:spPr>
          <p:txBody>
            <a:bodyPr wrap="none" anchor="ctr"/>
            <a:lstStyle/>
            <a:p>
              <a:endParaRPr lang="en-US" sz="1800">
                <a:solidFill>
                  <a:srgbClr val="000000"/>
                </a:solidFill>
              </a:endParaRPr>
            </a:p>
          </p:txBody>
        </p:sp>
      </p:grpSp>
      <p:grpSp>
        <p:nvGrpSpPr>
          <p:cNvPr id="4" name="Group 26"/>
          <p:cNvGrpSpPr>
            <a:grpSpLocks/>
          </p:cNvGrpSpPr>
          <p:nvPr/>
        </p:nvGrpSpPr>
        <p:grpSpPr bwMode="auto">
          <a:xfrm>
            <a:off x="5926138" y="800100"/>
            <a:ext cx="2989262" cy="1646238"/>
            <a:chOff x="3733" y="600"/>
            <a:chExt cx="1883" cy="1037"/>
          </a:xfrm>
        </p:grpSpPr>
        <p:sp>
          <p:nvSpPr>
            <p:cNvPr id="2072" name="Rectangle 27"/>
            <p:cNvSpPr>
              <a:spLocks noChangeArrowheads="1"/>
            </p:cNvSpPr>
            <p:nvPr/>
          </p:nvSpPr>
          <p:spPr bwMode="auto">
            <a:xfrm>
              <a:off x="3733" y="600"/>
              <a:ext cx="1860" cy="1037"/>
            </a:xfrm>
            <a:prstGeom prst="rect">
              <a:avLst/>
            </a:prstGeom>
            <a:solidFill>
              <a:schemeClr val="bg1"/>
            </a:solidFill>
            <a:ln w="9525">
              <a:solidFill>
                <a:schemeClr val="tx1"/>
              </a:solidFill>
              <a:miter lim="800000"/>
              <a:headEnd/>
              <a:tailEnd/>
            </a:ln>
          </p:spPr>
          <p:txBody>
            <a:bodyPr wrap="none" anchor="ctr"/>
            <a:lstStyle/>
            <a:p>
              <a:endParaRPr lang="en-US" sz="1800">
                <a:solidFill>
                  <a:srgbClr val="000000"/>
                </a:solidFill>
              </a:endParaRPr>
            </a:p>
          </p:txBody>
        </p:sp>
        <p:sp>
          <p:nvSpPr>
            <p:cNvPr id="2073" name="Freeform 28"/>
            <p:cNvSpPr>
              <a:spLocks/>
            </p:cNvSpPr>
            <p:nvPr/>
          </p:nvSpPr>
          <p:spPr bwMode="auto">
            <a:xfrm>
              <a:off x="5246" y="1311"/>
              <a:ext cx="53" cy="100"/>
            </a:xfrm>
            <a:custGeom>
              <a:avLst/>
              <a:gdLst>
                <a:gd name="T0" fmla="*/ 0 w 192"/>
                <a:gd name="T1" fmla="*/ 1 h 384"/>
                <a:gd name="T2" fmla="*/ 0 w 192"/>
                <a:gd name="T3" fmla="*/ 0 h 384"/>
                <a:gd name="T4" fmla="*/ 0 w 192"/>
                <a:gd name="T5" fmla="*/ 0 h 384"/>
                <a:gd name="T6" fmla="*/ 0 60000 65536"/>
                <a:gd name="T7" fmla="*/ 0 60000 65536"/>
                <a:gd name="T8" fmla="*/ 0 60000 65536"/>
                <a:gd name="T9" fmla="*/ 0 w 192"/>
                <a:gd name="T10" fmla="*/ 0 h 384"/>
                <a:gd name="T11" fmla="*/ 192 w 192"/>
                <a:gd name="T12" fmla="*/ 384 h 384"/>
              </a:gdLst>
              <a:ahLst/>
              <a:cxnLst>
                <a:cxn ang="T6">
                  <a:pos x="T0" y="T1"/>
                </a:cxn>
                <a:cxn ang="T7">
                  <a:pos x="T2" y="T3"/>
                </a:cxn>
                <a:cxn ang="T8">
                  <a:pos x="T4" y="T5"/>
                </a:cxn>
              </a:cxnLst>
              <a:rect l="T9" t="T10" r="T11" b="T12"/>
              <a:pathLst>
                <a:path w="192" h="384">
                  <a:moveTo>
                    <a:pt x="192" y="384"/>
                  </a:moveTo>
                  <a:cubicBezTo>
                    <a:pt x="184" y="344"/>
                    <a:pt x="176" y="304"/>
                    <a:pt x="144" y="240"/>
                  </a:cubicBezTo>
                  <a:cubicBezTo>
                    <a:pt x="112" y="176"/>
                    <a:pt x="24" y="40"/>
                    <a:pt x="0" y="0"/>
                  </a:cubicBezTo>
                </a:path>
              </a:pathLst>
            </a:custGeom>
            <a:noFill/>
            <a:ln w="28575">
              <a:solidFill>
                <a:srgbClr val="00CC00"/>
              </a:solidFill>
              <a:round/>
              <a:headEnd/>
              <a:tailEnd type="none" w="lg" len="lg"/>
            </a:ln>
          </p:spPr>
          <p:txBody>
            <a:bodyPr/>
            <a:lstStyle/>
            <a:p>
              <a:endParaRPr lang="en-US" sz="1800">
                <a:solidFill>
                  <a:srgbClr val="000000"/>
                </a:solidFill>
              </a:endParaRPr>
            </a:p>
          </p:txBody>
        </p:sp>
        <p:grpSp>
          <p:nvGrpSpPr>
            <p:cNvPr id="5" name="Group 29"/>
            <p:cNvGrpSpPr>
              <a:grpSpLocks/>
            </p:cNvGrpSpPr>
            <p:nvPr/>
          </p:nvGrpSpPr>
          <p:grpSpPr bwMode="auto">
            <a:xfrm>
              <a:off x="3974" y="1204"/>
              <a:ext cx="345" cy="333"/>
              <a:chOff x="336" y="3696"/>
              <a:chExt cx="480" cy="480"/>
            </a:xfrm>
          </p:grpSpPr>
          <p:sp>
            <p:nvSpPr>
              <p:cNvPr id="2125" name="Oval 30"/>
              <p:cNvSpPr>
                <a:spLocks noChangeArrowheads="1"/>
              </p:cNvSpPr>
              <p:nvPr/>
            </p:nvSpPr>
            <p:spPr bwMode="auto">
              <a:xfrm>
                <a:off x="336" y="3696"/>
                <a:ext cx="480" cy="480"/>
              </a:xfrm>
              <a:prstGeom prst="ellipse">
                <a:avLst/>
              </a:prstGeom>
              <a:noFill/>
              <a:ln w="12700">
                <a:solidFill>
                  <a:srgbClr val="00FF00"/>
                </a:solidFill>
                <a:round/>
                <a:headEnd/>
                <a:tailEnd/>
              </a:ln>
            </p:spPr>
            <p:txBody>
              <a:bodyPr wrap="none" anchor="ctr"/>
              <a:lstStyle/>
              <a:p>
                <a:endParaRPr lang="en-US" sz="1800">
                  <a:solidFill>
                    <a:srgbClr val="000000"/>
                  </a:solidFill>
                </a:endParaRPr>
              </a:p>
            </p:txBody>
          </p:sp>
          <p:sp>
            <p:nvSpPr>
              <p:cNvPr id="2126" name="Oval 31"/>
              <p:cNvSpPr>
                <a:spLocks noChangeArrowheads="1"/>
              </p:cNvSpPr>
              <p:nvPr/>
            </p:nvSpPr>
            <p:spPr bwMode="auto">
              <a:xfrm>
                <a:off x="408" y="3832"/>
                <a:ext cx="96" cy="96"/>
              </a:xfrm>
              <a:prstGeom prst="ellipse">
                <a:avLst/>
              </a:prstGeom>
              <a:noFill/>
              <a:ln w="12700">
                <a:solidFill>
                  <a:srgbClr val="00FF00"/>
                </a:solidFill>
                <a:round/>
                <a:headEnd/>
                <a:tailEnd/>
              </a:ln>
            </p:spPr>
            <p:txBody>
              <a:bodyPr wrap="none" anchor="ctr"/>
              <a:lstStyle/>
              <a:p>
                <a:endParaRPr lang="en-US" sz="1800">
                  <a:solidFill>
                    <a:srgbClr val="000000"/>
                  </a:solidFill>
                </a:endParaRPr>
              </a:p>
            </p:txBody>
          </p:sp>
          <p:sp>
            <p:nvSpPr>
              <p:cNvPr id="2127" name="Oval 32"/>
              <p:cNvSpPr>
                <a:spLocks noChangeArrowheads="1"/>
              </p:cNvSpPr>
              <p:nvPr/>
            </p:nvSpPr>
            <p:spPr bwMode="auto">
              <a:xfrm>
                <a:off x="512" y="3864"/>
                <a:ext cx="96" cy="96"/>
              </a:xfrm>
              <a:prstGeom prst="ellipse">
                <a:avLst/>
              </a:prstGeom>
              <a:noFill/>
              <a:ln w="12700">
                <a:solidFill>
                  <a:srgbClr val="00FF00"/>
                </a:solidFill>
                <a:round/>
                <a:headEnd/>
                <a:tailEnd/>
              </a:ln>
            </p:spPr>
            <p:txBody>
              <a:bodyPr wrap="none" anchor="ctr"/>
              <a:lstStyle/>
              <a:p>
                <a:endParaRPr lang="en-US" sz="1800">
                  <a:solidFill>
                    <a:srgbClr val="000000"/>
                  </a:solidFill>
                </a:endParaRPr>
              </a:p>
            </p:txBody>
          </p:sp>
          <p:sp>
            <p:nvSpPr>
              <p:cNvPr id="2128" name="Oval 33"/>
              <p:cNvSpPr>
                <a:spLocks noChangeArrowheads="1"/>
              </p:cNvSpPr>
              <p:nvPr/>
            </p:nvSpPr>
            <p:spPr bwMode="auto">
              <a:xfrm>
                <a:off x="624" y="4032"/>
                <a:ext cx="96" cy="96"/>
              </a:xfrm>
              <a:prstGeom prst="ellipse">
                <a:avLst/>
              </a:prstGeom>
              <a:noFill/>
              <a:ln w="12700">
                <a:solidFill>
                  <a:srgbClr val="00FF00"/>
                </a:solidFill>
                <a:round/>
                <a:headEnd/>
                <a:tailEnd/>
              </a:ln>
            </p:spPr>
            <p:txBody>
              <a:bodyPr wrap="none" anchor="ctr"/>
              <a:lstStyle/>
              <a:p>
                <a:endParaRPr lang="en-US" sz="1800">
                  <a:solidFill>
                    <a:srgbClr val="000000"/>
                  </a:solidFill>
                </a:endParaRPr>
              </a:p>
            </p:txBody>
          </p:sp>
          <p:sp>
            <p:nvSpPr>
              <p:cNvPr id="2129" name="Oval 34"/>
              <p:cNvSpPr>
                <a:spLocks noChangeArrowheads="1"/>
              </p:cNvSpPr>
              <p:nvPr/>
            </p:nvSpPr>
            <p:spPr bwMode="auto">
              <a:xfrm>
                <a:off x="624" y="3840"/>
                <a:ext cx="96" cy="96"/>
              </a:xfrm>
              <a:prstGeom prst="ellipse">
                <a:avLst/>
              </a:prstGeom>
              <a:noFill/>
              <a:ln w="12700">
                <a:solidFill>
                  <a:srgbClr val="00FF00"/>
                </a:solidFill>
                <a:round/>
                <a:headEnd/>
                <a:tailEnd/>
              </a:ln>
            </p:spPr>
            <p:txBody>
              <a:bodyPr wrap="none" anchor="ctr"/>
              <a:lstStyle/>
              <a:p>
                <a:endParaRPr lang="en-US" sz="1800">
                  <a:solidFill>
                    <a:srgbClr val="000000"/>
                  </a:solidFill>
                </a:endParaRPr>
              </a:p>
            </p:txBody>
          </p:sp>
          <p:sp>
            <p:nvSpPr>
              <p:cNvPr id="2130" name="Oval 35"/>
              <p:cNvSpPr>
                <a:spLocks noChangeArrowheads="1"/>
              </p:cNvSpPr>
              <p:nvPr/>
            </p:nvSpPr>
            <p:spPr bwMode="auto">
              <a:xfrm>
                <a:off x="592" y="3736"/>
                <a:ext cx="96" cy="96"/>
              </a:xfrm>
              <a:prstGeom prst="ellipse">
                <a:avLst/>
              </a:prstGeom>
              <a:noFill/>
              <a:ln w="12700">
                <a:solidFill>
                  <a:srgbClr val="00FF00"/>
                </a:solidFill>
                <a:round/>
                <a:headEnd/>
                <a:tailEnd/>
              </a:ln>
            </p:spPr>
            <p:txBody>
              <a:bodyPr wrap="none" anchor="ctr"/>
              <a:lstStyle/>
              <a:p>
                <a:endParaRPr lang="en-US" sz="1800">
                  <a:solidFill>
                    <a:srgbClr val="000000"/>
                  </a:solidFill>
                </a:endParaRPr>
              </a:p>
            </p:txBody>
          </p:sp>
          <p:sp>
            <p:nvSpPr>
              <p:cNvPr id="2131" name="Oval 36"/>
              <p:cNvSpPr>
                <a:spLocks noChangeArrowheads="1"/>
              </p:cNvSpPr>
              <p:nvPr/>
            </p:nvSpPr>
            <p:spPr bwMode="auto">
              <a:xfrm>
                <a:off x="384" y="3952"/>
                <a:ext cx="96" cy="96"/>
              </a:xfrm>
              <a:prstGeom prst="ellipse">
                <a:avLst/>
              </a:prstGeom>
              <a:noFill/>
              <a:ln w="12700">
                <a:solidFill>
                  <a:srgbClr val="00FF00"/>
                </a:solidFill>
                <a:round/>
                <a:headEnd/>
                <a:tailEnd/>
              </a:ln>
            </p:spPr>
            <p:txBody>
              <a:bodyPr wrap="none" anchor="ctr"/>
              <a:lstStyle/>
              <a:p>
                <a:endParaRPr lang="en-US" sz="1800">
                  <a:solidFill>
                    <a:srgbClr val="000000"/>
                  </a:solidFill>
                </a:endParaRPr>
              </a:p>
            </p:txBody>
          </p:sp>
          <p:sp>
            <p:nvSpPr>
              <p:cNvPr id="2132" name="Oval 37"/>
              <p:cNvSpPr>
                <a:spLocks noChangeArrowheads="1"/>
              </p:cNvSpPr>
              <p:nvPr/>
            </p:nvSpPr>
            <p:spPr bwMode="auto">
              <a:xfrm>
                <a:off x="528" y="3976"/>
                <a:ext cx="96" cy="96"/>
              </a:xfrm>
              <a:prstGeom prst="ellipse">
                <a:avLst/>
              </a:prstGeom>
              <a:noFill/>
              <a:ln w="12700">
                <a:solidFill>
                  <a:srgbClr val="00FF00"/>
                </a:solidFill>
                <a:round/>
                <a:headEnd/>
                <a:tailEnd/>
              </a:ln>
            </p:spPr>
            <p:txBody>
              <a:bodyPr wrap="none" anchor="ctr"/>
              <a:lstStyle/>
              <a:p>
                <a:endParaRPr lang="en-US" sz="1800">
                  <a:solidFill>
                    <a:srgbClr val="000000"/>
                  </a:solidFill>
                </a:endParaRPr>
              </a:p>
            </p:txBody>
          </p:sp>
          <p:sp>
            <p:nvSpPr>
              <p:cNvPr id="2133" name="Oval 38"/>
              <p:cNvSpPr>
                <a:spLocks noChangeArrowheads="1"/>
              </p:cNvSpPr>
              <p:nvPr/>
            </p:nvSpPr>
            <p:spPr bwMode="auto">
              <a:xfrm>
                <a:off x="480" y="3744"/>
                <a:ext cx="96" cy="96"/>
              </a:xfrm>
              <a:prstGeom prst="ellipse">
                <a:avLst/>
              </a:prstGeom>
              <a:noFill/>
              <a:ln w="12700">
                <a:solidFill>
                  <a:srgbClr val="00FF00"/>
                </a:solidFill>
                <a:round/>
                <a:headEnd/>
                <a:tailEnd/>
              </a:ln>
            </p:spPr>
            <p:txBody>
              <a:bodyPr wrap="none" anchor="ctr"/>
              <a:lstStyle/>
              <a:p>
                <a:endParaRPr lang="en-US" sz="1800">
                  <a:solidFill>
                    <a:srgbClr val="000000"/>
                  </a:solidFill>
                </a:endParaRPr>
              </a:p>
            </p:txBody>
          </p:sp>
          <p:sp>
            <p:nvSpPr>
              <p:cNvPr id="2134" name="Oval 39"/>
              <p:cNvSpPr>
                <a:spLocks noChangeArrowheads="1"/>
              </p:cNvSpPr>
              <p:nvPr/>
            </p:nvSpPr>
            <p:spPr bwMode="auto">
              <a:xfrm>
                <a:off x="688" y="3944"/>
                <a:ext cx="96" cy="96"/>
              </a:xfrm>
              <a:prstGeom prst="ellipse">
                <a:avLst/>
              </a:prstGeom>
              <a:noFill/>
              <a:ln w="12700">
                <a:solidFill>
                  <a:srgbClr val="00FF00"/>
                </a:solidFill>
                <a:round/>
                <a:headEnd/>
                <a:tailEnd/>
              </a:ln>
            </p:spPr>
            <p:txBody>
              <a:bodyPr wrap="none" anchor="ctr"/>
              <a:lstStyle/>
              <a:p>
                <a:endParaRPr lang="en-US" sz="1800">
                  <a:solidFill>
                    <a:srgbClr val="000000"/>
                  </a:solidFill>
                </a:endParaRPr>
              </a:p>
            </p:txBody>
          </p:sp>
          <p:sp>
            <p:nvSpPr>
              <p:cNvPr id="2135" name="Oval 40"/>
              <p:cNvSpPr>
                <a:spLocks noChangeArrowheads="1"/>
              </p:cNvSpPr>
              <p:nvPr/>
            </p:nvSpPr>
            <p:spPr bwMode="auto">
              <a:xfrm>
                <a:off x="448" y="4048"/>
                <a:ext cx="96" cy="96"/>
              </a:xfrm>
              <a:prstGeom prst="ellipse">
                <a:avLst/>
              </a:prstGeom>
              <a:noFill/>
              <a:ln w="12700">
                <a:solidFill>
                  <a:srgbClr val="00FF00"/>
                </a:solidFill>
                <a:round/>
                <a:headEnd/>
                <a:tailEnd/>
              </a:ln>
            </p:spPr>
            <p:txBody>
              <a:bodyPr wrap="none" anchor="ctr"/>
              <a:lstStyle/>
              <a:p>
                <a:endParaRPr lang="en-US" sz="1800">
                  <a:solidFill>
                    <a:srgbClr val="000000"/>
                  </a:solidFill>
                </a:endParaRPr>
              </a:p>
            </p:txBody>
          </p:sp>
        </p:grpSp>
        <p:sp>
          <p:nvSpPr>
            <p:cNvPr id="2075" name="Oval 41"/>
            <p:cNvSpPr>
              <a:spLocks noChangeArrowheads="1"/>
            </p:cNvSpPr>
            <p:nvPr/>
          </p:nvSpPr>
          <p:spPr bwMode="auto">
            <a:xfrm>
              <a:off x="5007" y="1237"/>
              <a:ext cx="345" cy="333"/>
            </a:xfrm>
            <a:prstGeom prst="ellipse">
              <a:avLst/>
            </a:prstGeom>
            <a:noFill/>
            <a:ln w="12700">
              <a:solidFill>
                <a:srgbClr val="00FF00"/>
              </a:solidFill>
              <a:round/>
              <a:headEnd/>
              <a:tailEnd/>
            </a:ln>
          </p:spPr>
          <p:txBody>
            <a:bodyPr wrap="none" anchor="ctr"/>
            <a:lstStyle/>
            <a:p>
              <a:endParaRPr lang="en-US" sz="1800">
                <a:solidFill>
                  <a:srgbClr val="000000"/>
                </a:solidFill>
              </a:endParaRPr>
            </a:p>
          </p:txBody>
        </p:sp>
        <p:sp>
          <p:nvSpPr>
            <p:cNvPr id="2076" name="Oval 42"/>
            <p:cNvSpPr>
              <a:spLocks noChangeArrowheads="1"/>
            </p:cNvSpPr>
            <p:nvPr/>
          </p:nvSpPr>
          <p:spPr bwMode="auto">
            <a:xfrm>
              <a:off x="5059" y="1315"/>
              <a:ext cx="69" cy="66"/>
            </a:xfrm>
            <a:prstGeom prst="ellipse">
              <a:avLst/>
            </a:prstGeom>
            <a:noFill/>
            <a:ln w="12700">
              <a:solidFill>
                <a:srgbClr val="00FF00"/>
              </a:solidFill>
              <a:round/>
              <a:headEnd/>
              <a:tailEnd/>
            </a:ln>
          </p:spPr>
          <p:txBody>
            <a:bodyPr wrap="none" anchor="ctr"/>
            <a:lstStyle/>
            <a:p>
              <a:endParaRPr lang="en-US" sz="1800">
                <a:solidFill>
                  <a:srgbClr val="000000"/>
                </a:solidFill>
              </a:endParaRPr>
            </a:p>
          </p:txBody>
        </p:sp>
        <p:sp>
          <p:nvSpPr>
            <p:cNvPr id="2077" name="Oval 43"/>
            <p:cNvSpPr>
              <a:spLocks noChangeArrowheads="1"/>
            </p:cNvSpPr>
            <p:nvPr/>
          </p:nvSpPr>
          <p:spPr bwMode="auto">
            <a:xfrm>
              <a:off x="5134" y="1354"/>
              <a:ext cx="69" cy="66"/>
            </a:xfrm>
            <a:prstGeom prst="ellipse">
              <a:avLst/>
            </a:prstGeom>
            <a:noFill/>
            <a:ln w="12700">
              <a:solidFill>
                <a:srgbClr val="00FF00"/>
              </a:solidFill>
              <a:round/>
              <a:headEnd/>
              <a:tailEnd/>
            </a:ln>
          </p:spPr>
          <p:txBody>
            <a:bodyPr wrap="none" anchor="ctr"/>
            <a:lstStyle/>
            <a:p>
              <a:endParaRPr lang="en-US" sz="1800">
                <a:solidFill>
                  <a:srgbClr val="000000"/>
                </a:solidFill>
              </a:endParaRPr>
            </a:p>
          </p:txBody>
        </p:sp>
        <p:sp>
          <p:nvSpPr>
            <p:cNvPr id="2078" name="Oval 44"/>
            <p:cNvSpPr>
              <a:spLocks noChangeArrowheads="1"/>
            </p:cNvSpPr>
            <p:nvPr/>
          </p:nvSpPr>
          <p:spPr bwMode="auto">
            <a:xfrm>
              <a:off x="5214" y="1470"/>
              <a:ext cx="69" cy="67"/>
            </a:xfrm>
            <a:prstGeom prst="ellipse">
              <a:avLst/>
            </a:prstGeom>
            <a:noFill/>
            <a:ln w="12700">
              <a:solidFill>
                <a:srgbClr val="00FF00"/>
              </a:solidFill>
              <a:round/>
              <a:headEnd/>
              <a:tailEnd/>
            </a:ln>
          </p:spPr>
          <p:txBody>
            <a:bodyPr wrap="none" anchor="ctr"/>
            <a:lstStyle/>
            <a:p>
              <a:endParaRPr lang="en-US" sz="1800">
                <a:solidFill>
                  <a:srgbClr val="000000"/>
                </a:solidFill>
              </a:endParaRPr>
            </a:p>
          </p:txBody>
        </p:sp>
        <p:sp>
          <p:nvSpPr>
            <p:cNvPr id="2079" name="Oval 45"/>
            <p:cNvSpPr>
              <a:spLocks noChangeArrowheads="1"/>
            </p:cNvSpPr>
            <p:nvPr/>
          </p:nvSpPr>
          <p:spPr bwMode="auto">
            <a:xfrm>
              <a:off x="5174" y="1265"/>
              <a:ext cx="69" cy="66"/>
            </a:xfrm>
            <a:prstGeom prst="ellipse">
              <a:avLst/>
            </a:prstGeom>
            <a:solidFill>
              <a:srgbClr val="00FF00"/>
            </a:solidFill>
            <a:ln w="9525">
              <a:solidFill>
                <a:schemeClr val="tx1"/>
              </a:solidFill>
              <a:round/>
              <a:headEnd/>
              <a:tailEnd/>
            </a:ln>
          </p:spPr>
          <p:txBody>
            <a:bodyPr wrap="none" anchor="ctr"/>
            <a:lstStyle/>
            <a:p>
              <a:endParaRPr lang="en-US" sz="1800">
                <a:solidFill>
                  <a:srgbClr val="000000"/>
                </a:solidFill>
              </a:endParaRPr>
            </a:p>
          </p:txBody>
        </p:sp>
        <p:sp>
          <p:nvSpPr>
            <p:cNvPr id="2080" name="Oval 46"/>
            <p:cNvSpPr>
              <a:spLocks noChangeArrowheads="1"/>
            </p:cNvSpPr>
            <p:nvPr/>
          </p:nvSpPr>
          <p:spPr bwMode="auto">
            <a:xfrm>
              <a:off x="5042" y="1415"/>
              <a:ext cx="69" cy="66"/>
            </a:xfrm>
            <a:prstGeom prst="ellipse">
              <a:avLst/>
            </a:prstGeom>
            <a:noFill/>
            <a:ln w="12700">
              <a:solidFill>
                <a:srgbClr val="00FF00"/>
              </a:solidFill>
              <a:round/>
              <a:headEnd/>
              <a:tailEnd/>
            </a:ln>
          </p:spPr>
          <p:txBody>
            <a:bodyPr wrap="none" anchor="ctr"/>
            <a:lstStyle/>
            <a:p>
              <a:endParaRPr lang="en-US" sz="1800">
                <a:solidFill>
                  <a:srgbClr val="000000"/>
                </a:solidFill>
              </a:endParaRPr>
            </a:p>
          </p:txBody>
        </p:sp>
        <p:sp>
          <p:nvSpPr>
            <p:cNvPr id="2081" name="Oval 47"/>
            <p:cNvSpPr>
              <a:spLocks noChangeArrowheads="1"/>
            </p:cNvSpPr>
            <p:nvPr/>
          </p:nvSpPr>
          <p:spPr bwMode="auto">
            <a:xfrm>
              <a:off x="5145" y="1431"/>
              <a:ext cx="69" cy="67"/>
            </a:xfrm>
            <a:prstGeom prst="ellipse">
              <a:avLst/>
            </a:prstGeom>
            <a:noFill/>
            <a:ln w="12700">
              <a:solidFill>
                <a:srgbClr val="00FF00"/>
              </a:solidFill>
              <a:round/>
              <a:headEnd/>
              <a:tailEnd/>
            </a:ln>
          </p:spPr>
          <p:txBody>
            <a:bodyPr wrap="none" anchor="ctr"/>
            <a:lstStyle/>
            <a:p>
              <a:endParaRPr lang="en-US" sz="1800">
                <a:solidFill>
                  <a:srgbClr val="000000"/>
                </a:solidFill>
              </a:endParaRPr>
            </a:p>
          </p:txBody>
        </p:sp>
        <p:sp>
          <p:nvSpPr>
            <p:cNvPr id="2082" name="Oval 48"/>
            <p:cNvSpPr>
              <a:spLocks noChangeArrowheads="1"/>
            </p:cNvSpPr>
            <p:nvPr/>
          </p:nvSpPr>
          <p:spPr bwMode="auto">
            <a:xfrm>
              <a:off x="5260" y="1409"/>
              <a:ext cx="69" cy="67"/>
            </a:xfrm>
            <a:prstGeom prst="ellipse">
              <a:avLst/>
            </a:prstGeom>
            <a:noFill/>
            <a:ln w="22225">
              <a:solidFill>
                <a:srgbClr val="33CC33"/>
              </a:solidFill>
              <a:round/>
              <a:headEnd/>
              <a:tailEnd/>
            </a:ln>
          </p:spPr>
          <p:txBody>
            <a:bodyPr wrap="none" anchor="ctr"/>
            <a:lstStyle/>
            <a:p>
              <a:endParaRPr lang="en-US" sz="1800">
                <a:solidFill>
                  <a:srgbClr val="000000"/>
                </a:solidFill>
              </a:endParaRPr>
            </a:p>
          </p:txBody>
        </p:sp>
        <p:sp>
          <p:nvSpPr>
            <p:cNvPr id="2083" name="Oval 49"/>
            <p:cNvSpPr>
              <a:spLocks noChangeArrowheads="1"/>
            </p:cNvSpPr>
            <p:nvPr/>
          </p:nvSpPr>
          <p:spPr bwMode="auto">
            <a:xfrm>
              <a:off x="5088" y="1481"/>
              <a:ext cx="69" cy="67"/>
            </a:xfrm>
            <a:prstGeom prst="ellipse">
              <a:avLst/>
            </a:prstGeom>
            <a:noFill/>
            <a:ln w="12700">
              <a:solidFill>
                <a:srgbClr val="00FF00"/>
              </a:solidFill>
              <a:round/>
              <a:headEnd/>
              <a:tailEnd/>
            </a:ln>
          </p:spPr>
          <p:txBody>
            <a:bodyPr wrap="none" anchor="ctr"/>
            <a:lstStyle/>
            <a:p>
              <a:endParaRPr lang="en-US" sz="1800">
                <a:solidFill>
                  <a:srgbClr val="000000"/>
                </a:solidFill>
              </a:endParaRPr>
            </a:p>
          </p:txBody>
        </p:sp>
        <p:grpSp>
          <p:nvGrpSpPr>
            <p:cNvPr id="6" name="Group 50"/>
            <p:cNvGrpSpPr>
              <a:grpSpLocks/>
            </p:cNvGrpSpPr>
            <p:nvPr/>
          </p:nvGrpSpPr>
          <p:grpSpPr bwMode="auto">
            <a:xfrm>
              <a:off x="4164" y="666"/>
              <a:ext cx="344" cy="334"/>
              <a:chOff x="336" y="3696"/>
              <a:chExt cx="480" cy="480"/>
            </a:xfrm>
          </p:grpSpPr>
          <p:sp>
            <p:nvSpPr>
              <p:cNvPr id="2114" name="Oval 51"/>
              <p:cNvSpPr>
                <a:spLocks noChangeArrowheads="1"/>
              </p:cNvSpPr>
              <p:nvPr/>
            </p:nvSpPr>
            <p:spPr bwMode="auto">
              <a:xfrm>
                <a:off x="336" y="3696"/>
                <a:ext cx="480" cy="480"/>
              </a:xfrm>
              <a:prstGeom prst="ellipse">
                <a:avLst/>
              </a:prstGeom>
              <a:noFill/>
              <a:ln w="12700">
                <a:solidFill>
                  <a:srgbClr val="FF0000"/>
                </a:solidFill>
                <a:round/>
                <a:headEnd/>
                <a:tailEnd/>
              </a:ln>
            </p:spPr>
            <p:txBody>
              <a:bodyPr wrap="none" anchor="ctr"/>
              <a:lstStyle/>
              <a:p>
                <a:endParaRPr lang="en-US" sz="1800">
                  <a:solidFill>
                    <a:srgbClr val="000000"/>
                  </a:solidFill>
                </a:endParaRPr>
              </a:p>
            </p:txBody>
          </p:sp>
          <p:sp>
            <p:nvSpPr>
              <p:cNvPr id="2115" name="Oval 52"/>
              <p:cNvSpPr>
                <a:spLocks noChangeArrowheads="1"/>
              </p:cNvSpPr>
              <p:nvPr/>
            </p:nvSpPr>
            <p:spPr bwMode="auto">
              <a:xfrm>
                <a:off x="408" y="3832"/>
                <a:ext cx="96" cy="96"/>
              </a:xfrm>
              <a:prstGeom prst="ellipse">
                <a:avLst/>
              </a:prstGeom>
              <a:noFill/>
              <a:ln w="12700">
                <a:solidFill>
                  <a:srgbClr val="FF0000"/>
                </a:solidFill>
                <a:round/>
                <a:headEnd/>
                <a:tailEnd/>
              </a:ln>
            </p:spPr>
            <p:txBody>
              <a:bodyPr wrap="none" anchor="ctr"/>
              <a:lstStyle/>
              <a:p>
                <a:endParaRPr lang="en-US" sz="1800">
                  <a:solidFill>
                    <a:srgbClr val="000000"/>
                  </a:solidFill>
                </a:endParaRPr>
              </a:p>
            </p:txBody>
          </p:sp>
          <p:sp>
            <p:nvSpPr>
              <p:cNvPr id="2116" name="Oval 53"/>
              <p:cNvSpPr>
                <a:spLocks noChangeArrowheads="1"/>
              </p:cNvSpPr>
              <p:nvPr/>
            </p:nvSpPr>
            <p:spPr bwMode="auto">
              <a:xfrm>
                <a:off x="512" y="3864"/>
                <a:ext cx="96" cy="96"/>
              </a:xfrm>
              <a:prstGeom prst="ellipse">
                <a:avLst/>
              </a:prstGeom>
              <a:noFill/>
              <a:ln w="12700">
                <a:solidFill>
                  <a:srgbClr val="FF0000"/>
                </a:solidFill>
                <a:round/>
                <a:headEnd/>
                <a:tailEnd/>
              </a:ln>
            </p:spPr>
            <p:txBody>
              <a:bodyPr wrap="none" anchor="ctr"/>
              <a:lstStyle/>
              <a:p>
                <a:endParaRPr lang="en-US" sz="1800">
                  <a:solidFill>
                    <a:srgbClr val="000000"/>
                  </a:solidFill>
                </a:endParaRPr>
              </a:p>
            </p:txBody>
          </p:sp>
          <p:sp>
            <p:nvSpPr>
              <p:cNvPr id="2117" name="Oval 54"/>
              <p:cNvSpPr>
                <a:spLocks noChangeArrowheads="1"/>
              </p:cNvSpPr>
              <p:nvPr/>
            </p:nvSpPr>
            <p:spPr bwMode="auto">
              <a:xfrm>
                <a:off x="624" y="4032"/>
                <a:ext cx="96" cy="96"/>
              </a:xfrm>
              <a:prstGeom prst="ellipse">
                <a:avLst/>
              </a:prstGeom>
              <a:noFill/>
              <a:ln w="19050">
                <a:solidFill>
                  <a:srgbClr val="FF0000"/>
                </a:solidFill>
                <a:round/>
                <a:headEnd/>
                <a:tailEnd/>
              </a:ln>
            </p:spPr>
            <p:txBody>
              <a:bodyPr wrap="none" anchor="ctr"/>
              <a:lstStyle/>
              <a:p>
                <a:endParaRPr lang="en-US" sz="1800">
                  <a:solidFill>
                    <a:srgbClr val="000000"/>
                  </a:solidFill>
                </a:endParaRPr>
              </a:p>
            </p:txBody>
          </p:sp>
          <p:sp>
            <p:nvSpPr>
              <p:cNvPr id="2118" name="Oval 55"/>
              <p:cNvSpPr>
                <a:spLocks noChangeArrowheads="1"/>
              </p:cNvSpPr>
              <p:nvPr/>
            </p:nvSpPr>
            <p:spPr bwMode="auto">
              <a:xfrm>
                <a:off x="624" y="3840"/>
                <a:ext cx="96" cy="96"/>
              </a:xfrm>
              <a:prstGeom prst="ellipse">
                <a:avLst/>
              </a:prstGeom>
              <a:noFill/>
              <a:ln w="12700">
                <a:solidFill>
                  <a:srgbClr val="FF0000"/>
                </a:solidFill>
                <a:round/>
                <a:headEnd/>
                <a:tailEnd/>
              </a:ln>
            </p:spPr>
            <p:txBody>
              <a:bodyPr wrap="none" anchor="ctr"/>
              <a:lstStyle/>
              <a:p>
                <a:endParaRPr lang="en-US" sz="1800">
                  <a:solidFill>
                    <a:srgbClr val="000000"/>
                  </a:solidFill>
                </a:endParaRPr>
              </a:p>
            </p:txBody>
          </p:sp>
          <p:sp>
            <p:nvSpPr>
              <p:cNvPr id="2119" name="Oval 56"/>
              <p:cNvSpPr>
                <a:spLocks noChangeArrowheads="1"/>
              </p:cNvSpPr>
              <p:nvPr/>
            </p:nvSpPr>
            <p:spPr bwMode="auto">
              <a:xfrm>
                <a:off x="592" y="3736"/>
                <a:ext cx="96" cy="96"/>
              </a:xfrm>
              <a:prstGeom prst="ellipse">
                <a:avLst/>
              </a:prstGeom>
              <a:noFill/>
              <a:ln w="12700">
                <a:solidFill>
                  <a:srgbClr val="FF0000"/>
                </a:solidFill>
                <a:round/>
                <a:headEnd/>
                <a:tailEnd/>
              </a:ln>
            </p:spPr>
            <p:txBody>
              <a:bodyPr wrap="none" anchor="ctr"/>
              <a:lstStyle/>
              <a:p>
                <a:endParaRPr lang="en-US" sz="1800">
                  <a:solidFill>
                    <a:srgbClr val="000000"/>
                  </a:solidFill>
                </a:endParaRPr>
              </a:p>
            </p:txBody>
          </p:sp>
          <p:sp>
            <p:nvSpPr>
              <p:cNvPr id="2120" name="Oval 57"/>
              <p:cNvSpPr>
                <a:spLocks noChangeArrowheads="1"/>
              </p:cNvSpPr>
              <p:nvPr/>
            </p:nvSpPr>
            <p:spPr bwMode="auto">
              <a:xfrm>
                <a:off x="384" y="3952"/>
                <a:ext cx="96" cy="96"/>
              </a:xfrm>
              <a:prstGeom prst="ellipse">
                <a:avLst/>
              </a:prstGeom>
              <a:noFill/>
              <a:ln w="12700">
                <a:solidFill>
                  <a:srgbClr val="FF0000"/>
                </a:solidFill>
                <a:round/>
                <a:headEnd/>
                <a:tailEnd/>
              </a:ln>
            </p:spPr>
            <p:txBody>
              <a:bodyPr wrap="none" anchor="ctr"/>
              <a:lstStyle/>
              <a:p>
                <a:endParaRPr lang="en-US" sz="1800">
                  <a:solidFill>
                    <a:srgbClr val="000000"/>
                  </a:solidFill>
                </a:endParaRPr>
              </a:p>
            </p:txBody>
          </p:sp>
          <p:sp>
            <p:nvSpPr>
              <p:cNvPr id="2121" name="Oval 58"/>
              <p:cNvSpPr>
                <a:spLocks noChangeArrowheads="1"/>
              </p:cNvSpPr>
              <p:nvPr/>
            </p:nvSpPr>
            <p:spPr bwMode="auto">
              <a:xfrm>
                <a:off x="528" y="3976"/>
                <a:ext cx="96" cy="96"/>
              </a:xfrm>
              <a:prstGeom prst="ellipse">
                <a:avLst/>
              </a:prstGeom>
              <a:noFill/>
              <a:ln w="12700">
                <a:solidFill>
                  <a:srgbClr val="FF0000"/>
                </a:solidFill>
                <a:round/>
                <a:headEnd/>
                <a:tailEnd/>
              </a:ln>
            </p:spPr>
            <p:txBody>
              <a:bodyPr wrap="none" anchor="ctr"/>
              <a:lstStyle/>
              <a:p>
                <a:endParaRPr lang="en-US" sz="1800">
                  <a:solidFill>
                    <a:srgbClr val="000000"/>
                  </a:solidFill>
                </a:endParaRPr>
              </a:p>
            </p:txBody>
          </p:sp>
          <p:sp>
            <p:nvSpPr>
              <p:cNvPr id="2122" name="Oval 59"/>
              <p:cNvSpPr>
                <a:spLocks noChangeArrowheads="1"/>
              </p:cNvSpPr>
              <p:nvPr/>
            </p:nvSpPr>
            <p:spPr bwMode="auto">
              <a:xfrm>
                <a:off x="480" y="3744"/>
                <a:ext cx="96" cy="96"/>
              </a:xfrm>
              <a:prstGeom prst="ellipse">
                <a:avLst/>
              </a:prstGeom>
              <a:noFill/>
              <a:ln w="12700">
                <a:solidFill>
                  <a:srgbClr val="FF0000"/>
                </a:solidFill>
                <a:round/>
                <a:headEnd/>
                <a:tailEnd/>
              </a:ln>
            </p:spPr>
            <p:txBody>
              <a:bodyPr wrap="none" anchor="ctr"/>
              <a:lstStyle/>
              <a:p>
                <a:endParaRPr lang="en-US" sz="1800">
                  <a:solidFill>
                    <a:srgbClr val="000000"/>
                  </a:solidFill>
                </a:endParaRPr>
              </a:p>
            </p:txBody>
          </p:sp>
          <p:sp>
            <p:nvSpPr>
              <p:cNvPr id="2123" name="Oval 60"/>
              <p:cNvSpPr>
                <a:spLocks noChangeArrowheads="1"/>
              </p:cNvSpPr>
              <p:nvPr/>
            </p:nvSpPr>
            <p:spPr bwMode="auto">
              <a:xfrm>
                <a:off x="688" y="3944"/>
                <a:ext cx="96" cy="96"/>
              </a:xfrm>
              <a:prstGeom prst="ellipse">
                <a:avLst/>
              </a:prstGeom>
              <a:noFill/>
              <a:ln w="12700">
                <a:solidFill>
                  <a:srgbClr val="FF0000"/>
                </a:solidFill>
                <a:round/>
                <a:headEnd/>
                <a:tailEnd/>
              </a:ln>
            </p:spPr>
            <p:txBody>
              <a:bodyPr wrap="none" anchor="ctr"/>
              <a:lstStyle/>
              <a:p>
                <a:endParaRPr lang="en-US" sz="1800">
                  <a:solidFill>
                    <a:srgbClr val="000000"/>
                  </a:solidFill>
                </a:endParaRPr>
              </a:p>
            </p:txBody>
          </p:sp>
          <p:sp>
            <p:nvSpPr>
              <p:cNvPr id="2124" name="Oval 61"/>
              <p:cNvSpPr>
                <a:spLocks noChangeArrowheads="1"/>
              </p:cNvSpPr>
              <p:nvPr/>
            </p:nvSpPr>
            <p:spPr bwMode="auto">
              <a:xfrm>
                <a:off x="448" y="4048"/>
                <a:ext cx="96" cy="96"/>
              </a:xfrm>
              <a:prstGeom prst="ellipse">
                <a:avLst/>
              </a:prstGeom>
              <a:noFill/>
              <a:ln w="12700">
                <a:solidFill>
                  <a:srgbClr val="FF0000"/>
                </a:solidFill>
                <a:round/>
                <a:headEnd/>
                <a:tailEnd/>
              </a:ln>
            </p:spPr>
            <p:txBody>
              <a:bodyPr wrap="none" anchor="ctr"/>
              <a:lstStyle/>
              <a:p>
                <a:endParaRPr lang="en-US" sz="1800">
                  <a:solidFill>
                    <a:srgbClr val="000000"/>
                  </a:solidFill>
                </a:endParaRPr>
              </a:p>
            </p:txBody>
          </p:sp>
        </p:grpSp>
        <p:grpSp>
          <p:nvGrpSpPr>
            <p:cNvPr id="7" name="Group 62"/>
            <p:cNvGrpSpPr>
              <a:grpSpLocks/>
            </p:cNvGrpSpPr>
            <p:nvPr/>
          </p:nvGrpSpPr>
          <p:grpSpPr bwMode="auto">
            <a:xfrm>
              <a:off x="4801" y="671"/>
              <a:ext cx="344" cy="333"/>
              <a:chOff x="336" y="3696"/>
              <a:chExt cx="480" cy="480"/>
            </a:xfrm>
          </p:grpSpPr>
          <p:sp>
            <p:nvSpPr>
              <p:cNvPr id="2103" name="Oval 63"/>
              <p:cNvSpPr>
                <a:spLocks noChangeArrowheads="1"/>
              </p:cNvSpPr>
              <p:nvPr/>
            </p:nvSpPr>
            <p:spPr bwMode="auto">
              <a:xfrm>
                <a:off x="336" y="3696"/>
                <a:ext cx="480" cy="480"/>
              </a:xfrm>
              <a:prstGeom prst="ellipse">
                <a:avLst/>
              </a:prstGeom>
              <a:noFill/>
              <a:ln w="12700">
                <a:solidFill>
                  <a:srgbClr val="FF0000"/>
                </a:solidFill>
                <a:round/>
                <a:headEnd/>
                <a:tailEnd/>
              </a:ln>
            </p:spPr>
            <p:txBody>
              <a:bodyPr wrap="none" anchor="ctr"/>
              <a:lstStyle/>
              <a:p>
                <a:endParaRPr lang="en-US" sz="1800">
                  <a:solidFill>
                    <a:srgbClr val="000000"/>
                  </a:solidFill>
                </a:endParaRPr>
              </a:p>
            </p:txBody>
          </p:sp>
          <p:sp>
            <p:nvSpPr>
              <p:cNvPr id="2104" name="Oval 64"/>
              <p:cNvSpPr>
                <a:spLocks noChangeArrowheads="1"/>
              </p:cNvSpPr>
              <p:nvPr/>
            </p:nvSpPr>
            <p:spPr bwMode="auto">
              <a:xfrm>
                <a:off x="408" y="3832"/>
                <a:ext cx="96" cy="96"/>
              </a:xfrm>
              <a:prstGeom prst="ellipse">
                <a:avLst/>
              </a:prstGeom>
              <a:noFill/>
              <a:ln w="12700">
                <a:solidFill>
                  <a:srgbClr val="FF0000"/>
                </a:solidFill>
                <a:round/>
                <a:headEnd/>
                <a:tailEnd/>
              </a:ln>
            </p:spPr>
            <p:txBody>
              <a:bodyPr wrap="none" anchor="ctr"/>
              <a:lstStyle/>
              <a:p>
                <a:endParaRPr lang="en-US" sz="1800">
                  <a:solidFill>
                    <a:srgbClr val="000000"/>
                  </a:solidFill>
                </a:endParaRPr>
              </a:p>
            </p:txBody>
          </p:sp>
          <p:sp>
            <p:nvSpPr>
              <p:cNvPr id="2105" name="Oval 65"/>
              <p:cNvSpPr>
                <a:spLocks noChangeArrowheads="1"/>
              </p:cNvSpPr>
              <p:nvPr/>
            </p:nvSpPr>
            <p:spPr bwMode="auto">
              <a:xfrm>
                <a:off x="512" y="3864"/>
                <a:ext cx="96" cy="96"/>
              </a:xfrm>
              <a:prstGeom prst="ellipse">
                <a:avLst/>
              </a:prstGeom>
              <a:noFill/>
              <a:ln w="12700">
                <a:solidFill>
                  <a:srgbClr val="FF0000"/>
                </a:solidFill>
                <a:round/>
                <a:headEnd/>
                <a:tailEnd/>
              </a:ln>
            </p:spPr>
            <p:txBody>
              <a:bodyPr wrap="none" anchor="ctr"/>
              <a:lstStyle/>
              <a:p>
                <a:endParaRPr lang="en-US" sz="1800">
                  <a:solidFill>
                    <a:srgbClr val="000000"/>
                  </a:solidFill>
                </a:endParaRPr>
              </a:p>
            </p:txBody>
          </p:sp>
          <p:sp>
            <p:nvSpPr>
              <p:cNvPr id="2106" name="Oval 66"/>
              <p:cNvSpPr>
                <a:spLocks noChangeArrowheads="1"/>
              </p:cNvSpPr>
              <p:nvPr/>
            </p:nvSpPr>
            <p:spPr bwMode="auto">
              <a:xfrm>
                <a:off x="624" y="4032"/>
                <a:ext cx="96" cy="96"/>
              </a:xfrm>
              <a:prstGeom prst="ellipse">
                <a:avLst/>
              </a:prstGeom>
              <a:noFill/>
              <a:ln w="12700">
                <a:solidFill>
                  <a:srgbClr val="FF0000"/>
                </a:solidFill>
                <a:round/>
                <a:headEnd/>
                <a:tailEnd/>
              </a:ln>
            </p:spPr>
            <p:txBody>
              <a:bodyPr wrap="none" anchor="ctr"/>
              <a:lstStyle/>
              <a:p>
                <a:endParaRPr lang="en-US" sz="1800">
                  <a:solidFill>
                    <a:srgbClr val="000000"/>
                  </a:solidFill>
                </a:endParaRPr>
              </a:p>
            </p:txBody>
          </p:sp>
          <p:sp>
            <p:nvSpPr>
              <p:cNvPr id="2107" name="Oval 67"/>
              <p:cNvSpPr>
                <a:spLocks noChangeArrowheads="1"/>
              </p:cNvSpPr>
              <p:nvPr/>
            </p:nvSpPr>
            <p:spPr bwMode="auto">
              <a:xfrm>
                <a:off x="624" y="3840"/>
                <a:ext cx="96" cy="96"/>
              </a:xfrm>
              <a:prstGeom prst="ellipse">
                <a:avLst/>
              </a:prstGeom>
              <a:noFill/>
              <a:ln w="12700">
                <a:solidFill>
                  <a:srgbClr val="FF0000"/>
                </a:solidFill>
                <a:round/>
                <a:headEnd/>
                <a:tailEnd/>
              </a:ln>
            </p:spPr>
            <p:txBody>
              <a:bodyPr wrap="none" anchor="ctr"/>
              <a:lstStyle/>
              <a:p>
                <a:endParaRPr lang="en-US" sz="1800">
                  <a:solidFill>
                    <a:srgbClr val="000000"/>
                  </a:solidFill>
                </a:endParaRPr>
              </a:p>
            </p:txBody>
          </p:sp>
          <p:sp>
            <p:nvSpPr>
              <p:cNvPr id="2108" name="Oval 68"/>
              <p:cNvSpPr>
                <a:spLocks noChangeArrowheads="1"/>
              </p:cNvSpPr>
              <p:nvPr/>
            </p:nvSpPr>
            <p:spPr bwMode="auto">
              <a:xfrm>
                <a:off x="592" y="3736"/>
                <a:ext cx="96" cy="96"/>
              </a:xfrm>
              <a:prstGeom prst="ellipse">
                <a:avLst/>
              </a:prstGeom>
              <a:noFill/>
              <a:ln w="12700">
                <a:solidFill>
                  <a:srgbClr val="FF0000"/>
                </a:solidFill>
                <a:round/>
                <a:headEnd/>
                <a:tailEnd/>
              </a:ln>
            </p:spPr>
            <p:txBody>
              <a:bodyPr wrap="none" anchor="ctr"/>
              <a:lstStyle/>
              <a:p>
                <a:endParaRPr lang="en-US" sz="1800">
                  <a:solidFill>
                    <a:srgbClr val="000000"/>
                  </a:solidFill>
                </a:endParaRPr>
              </a:p>
            </p:txBody>
          </p:sp>
          <p:sp>
            <p:nvSpPr>
              <p:cNvPr id="2109" name="Oval 69"/>
              <p:cNvSpPr>
                <a:spLocks noChangeArrowheads="1"/>
              </p:cNvSpPr>
              <p:nvPr/>
            </p:nvSpPr>
            <p:spPr bwMode="auto">
              <a:xfrm>
                <a:off x="384" y="3952"/>
                <a:ext cx="96" cy="96"/>
              </a:xfrm>
              <a:prstGeom prst="ellipse">
                <a:avLst/>
              </a:prstGeom>
              <a:noFill/>
              <a:ln w="12700">
                <a:solidFill>
                  <a:srgbClr val="FF0000"/>
                </a:solidFill>
                <a:round/>
                <a:headEnd/>
                <a:tailEnd/>
              </a:ln>
            </p:spPr>
            <p:txBody>
              <a:bodyPr wrap="none" anchor="ctr"/>
              <a:lstStyle/>
              <a:p>
                <a:endParaRPr lang="en-US" sz="1800">
                  <a:solidFill>
                    <a:srgbClr val="000000"/>
                  </a:solidFill>
                </a:endParaRPr>
              </a:p>
            </p:txBody>
          </p:sp>
          <p:sp>
            <p:nvSpPr>
              <p:cNvPr id="2110" name="Oval 70"/>
              <p:cNvSpPr>
                <a:spLocks noChangeArrowheads="1"/>
              </p:cNvSpPr>
              <p:nvPr/>
            </p:nvSpPr>
            <p:spPr bwMode="auto">
              <a:xfrm>
                <a:off x="528" y="3976"/>
                <a:ext cx="96" cy="96"/>
              </a:xfrm>
              <a:prstGeom prst="ellipse">
                <a:avLst/>
              </a:prstGeom>
              <a:noFill/>
              <a:ln w="12700">
                <a:solidFill>
                  <a:srgbClr val="FF0000"/>
                </a:solidFill>
                <a:round/>
                <a:headEnd/>
                <a:tailEnd/>
              </a:ln>
            </p:spPr>
            <p:txBody>
              <a:bodyPr wrap="none" anchor="ctr"/>
              <a:lstStyle/>
              <a:p>
                <a:endParaRPr lang="en-US" sz="1800">
                  <a:solidFill>
                    <a:srgbClr val="000000"/>
                  </a:solidFill>
                </a:endParaRPr>
              </a:p>
            </p:txBody>
          </p:sp>
          <p:sp>
            <p:nvSpPr>
              <p:cNvPr id="2111" name="Oval 71"/>
              <p:cNvSpPr>
                <a:spLocks noChangeArrowheads="1"/>
              </p:cNvSpPr>
              <p:nvPr/>
            </p:nvSpPr>
            <p:spPr bwMode="auto">
              <a:xfrm>
                <a:off x="480" y="3744"/>
                <a:ext cx="96" cy="96"/>
              </a:xfrm>
              <a:prstGeom prst="ellipse">
                <a:avLst/>
              </a:prstGeom>
              <a:noFill/>
              <a:ln w="12700">
                <a:solidFill>
                  <a:srgbClr val="FF0000"/>
                </a:solidFill>
                <a:round/>
                <a:headEnd/>
                <a:tailEnd/>
              </a:ln>
            </p:spPr>
            <p:txBody>
              <a:bodyPr wrap="none" anchor="ctr"/>
              <a:lstStyle/>
              <a:p>
                <a:endParaRPr lang="en-US" sz="1800">
                  <a:solidFill>
                    <a:srgbClr val="000000"/>
                  </a:solidFill>
                </a:endParaRPr>
              </a:p>
            </p:txBody>
          </p:sp>
          <p:sp>
            <p:nvSpPr>
              <p:cNvPr id="2112" name="Oval 72"/>
              <p:cNvSpPr>
                <a:spLocks noChangeArrowheads="1"/>
              </p:cNvSpPr>
              <p:nvPr/>
            </p:nvSpPr>
            <p:spPr bwMode="auto">
              <a:xfrm>
                <a:off x="688" y="3944"/>
                <a:ext cx="96" cy="96"/>
              </a:xfrm>
              <a:prstGeom prst="ellipse">
                <a:avLst/>
              </a:prstGeom>
              <a:noFill/>
              <a:ln w="12700">
                <a:solidFill>
                  <a:srgbClr val="FF0000"/>
                </a:solidFill>
                <a:round/>
                <a:headEnd/>
                <a:tailEnd/>
              </a:ln>
            </p:spPr>
            <p:txBody>
              <a:bodyPr wrap="none" anchor="ctr"/>
              <a:lstStyle/>
              <a:p>
                <a:endParaRPr lang="en-US" sz="1800">
                  <a:solidFill>
                    <a:srgbClr val="000000"/>
                  </a:solidFill>
                </a:endParaRPr>
              </a:p>
            </p:txBody>
          </p:sp>
          <p:sp>
            <p:nvSpPr>
              <p:cNvPr id="2113" name="Oval 73"/>
              <p:cNvSpPr>
                <a:spLocks noChangeArrowheads="1"/>
              </p:cNvSpPr>
              <p:nvPr/>
            </p:nvSpPr>
            <p:spPr bwMode="auto">
              <a:xfrm>
                <a:off x="448" y="4048"/>
                <a:ext cx="96" cy="96"/>
              </a:xfrm>
              <a:prstGeom prst="ellipse">
                <a:avLst/>
              </a:prstGeom>
              <a:noFill/>
              <a:ln w="12700">
                <a:solidFill>
                  <a:srgbClr val="FF0000"/>
                </a:solidFill>
                <a:round/>
                <a:headEnd/>
                <a:tailEnd/>
              </a:ln>
            </p:spPr>
            <p:txBody>
              <a:bodyPr wrap="none" anchor="ctr"/>
              <a:lstStyle/>
              <a:p>
                <a:endParaRPr lang="en-US" sz="1800">
                  <a:solidFill>
                    <a:srgbClr val="000000"/>
                  </a:solidFill>
                </a:endParaRPr>
              </a:p>
            </p:txBody>
          </p:sp>
        </p:grpSp>
        <p:sp>
          <p:nvSpPr>
            <p:cNvPr id="2086" name="Line 74"/>
            <p:cNvSpPr>
              <a:spLocks noChangeShapeType="1"/>
            </p:cNvSpPr>
            <p:nvPr/>
          </p:nvSpPr>
          <p:spPr bwMode="auto">
            <a:xfrm>
              <a:off x="4662" y="608"/>
              <a:ext cx="8" cy="1025"/>
            </a:xfrm>
            <a:prstGeom prst="line">
              <a:avLst/>
            </a:prstGeom>
            <a:noFill/>
            <a:ln w="25400">
              <a:solidFill>
                <a:srgbClr val="33CCCC"/>
              </a:solidFill>
              <a:prstDash val="sysDot"/>
              <a:round/>
              <a:headEnd/>
              <a:tailEnd/>
            </a:ln>
          </p:spPr>
          <p:txBody>
            <a:bodyPr/>
            <a:lstStyle/>
            <a:p>
              <a:endParaRPr lang="en-US" sz="1800">
                <a:solidFill>
                  <a:srgbClr val="000000"/>
                </a:solidFill>
              </a:endParaRPr>
            </a:p>
          </p:txBody>
        </p:sp>
        <p:sp>
          <p:nvSpPr>
            <p:cNvPr id="2087" name="Freeform 75"/>
            <p:cNvSpPr>
              <a:spLocks/>
            </p:cNvSpPr>
            <p:nvPr/>
          </p:nvSpPr>
          <p:spPr bwMode="auto">
            <a:xfrm>
              <a:off x="4425" y="958"/>
              <a:ext cx="732" cy="337"/>
            </a:xfrm>
            <a:custGeom>
              <a:avLst/>
              <a:gdLst>
                <a:gd name="T0" fmla="*/ 0 w 864"/>
                <a:gd name="T1" fmla="*/ 0 h 384"/>
                <a:gd name="T2" fmla="*/ 167 w 864"/>
                <a:gd name="T3" fmla="*/ 125 h 384"/>
                <a:gd name="T4" fmla="*/ 377 w 864"/>
                <a:gd name="T5" fmla="*/ 200 h 384"/>
                <a:gd name="T6" fmla="*/ 0 60000 65536"/>
                <a:gd name="T7" fmla="*/ 0 60000 65536"/>
                <a:gd name="T8" fmla="*/ 0 60000 65536"/>
                <a:gd name="T9" fmla="*/ 0 w 864"/>
                <a:gd name="T10" fmla="*/ 0 h 384"/>
                <a:gd name="T11" fmla="*/ 864 w 864"/>
                <a:gd name="T12" fmla="*/ 384 h 384"/>
              </a:gdLst>
              <a:ahLst/>
              <a:cxnLst>
                <a:cxn ang="T6">
                  <a:pos x="T0" y="T1"/>
                </a:cxn>
                <a:cxn ang="T7">
                  <a:pos x="T2" y="T3"/>
                </a:cxn>
                <a:cxn ang="T8">
                  <a:pos x="T4" y="T5"/>
                </a:cxn>
              </a:cxnLst>
              <a:rect l="T9" t="T10" r="T11" b="T12"/>
              <a:pathLst>
                <a:path w="864" h="384">
                  <a:moveTo>
                    <a:pt x="0" y="0"/>
                  </a:moveTo>
                  <a:cubicBezTo>
                    <a:pt x="120" y="88"/>
                    <a:pt x="240" y="176"/>
                    <a:pt x="384" y="240"/>
                  </a:cubicBezTo>
                  <a:cubicBezTo>
                    <a:pt x="528" y="304"/>
                    <a:pt x="696" y="344"/>
                    <a:pt x="864" y="384"/>
                  </a:cubicBezTo>
                </a:path>
              </a:pathLst>
            </a:custGeom>
            <a:noFill/>
            <a:ln w="28575">
              <a:solidFill>
                <a:srgbClr val="FF3300"/>
              </a:solidFill>
              <a:round/>
              <a:headEnd/>
              <a:tailEnd type="oval" w="med" len="med"/>
            </a:ln>
          </p:spPr>
          <p:txBody>
            <a:bodyPr/>
            <a:lstStyle/>
            <a:p>
              <a:endParaRPr lang="en-US" sz="1800">
                <a:solidFill>
                  <a:srgbClr val="000000"/>
                </a:solidFill>
              </a:endParaRPr>
            </a:p>
          </p:txBody>
        </p:sp>
        <p:sp>
          <p:nvSpPr>
            <p:cNvPr id="2088" name="Freeform 76"/>
            <p:cNvSpPr>
              <a:spLocks/>
            </p:cNvSpPr>
            <p:nvPr/>
          </p:nvSpPr>
          <p:spPr bwMode="auto">
            <a:xfrm rot="21413970" flipH="1">
              <a:off x="4044" y="994"/>
              <a:ext cx="115" cy="235"/>
            </a:xfrm>
            <a:custGeom>
              <a:avLst/>
              <a:gdLst>
                <a:gd name="T0" fmla="*/ 15 w 192"/>
                <a:gd name="T1" fmla="*/ 33 h 384"/>
                <a:gd name="T2" fmla="*/ 11 w 192"/>
                <a:gd name="T3" fmla="*/ 21 h 384"/>
                <a:gd name="T4" fmla="*/ 0 w 192"/>
                <a:gd name="T5" fmla="*/ 0 h 384"/>
                <a:gd name="T6" fmla="*/ 0 60000 65536"/>
                <a:gd name="T7" fmla="*/ 0 60000 65536"/>
                <a:gd name="T8" fmla="*/ 0 60000 65536"/>
                <a:gd name="T9" fmla="*/ 0 w 192"/>
                <a:gd name="T10" fmla="*/ 0 h 384"/>
                <a:gd name="T11" fmla="*/ 192 w 192"/>
                <a:gd name="T12" fmla="*/ 384 h 384"/>
              </a:gdLst>
              <a:ahLst/>
              <a:cxnLst>
                <a:cxn ang="T6">
                  <a:pos x="T0" y="T1"/>
                </a:cxn>
                <a:cxn ang="T7">
                  <a:pos x="T2" y="T3"/>
                </a:cxn>
                <a:cxn ang="T8">
                  <a:pos x="T4" y="T5"/>
                </a:cxn>
              </a:cxnLst>
              <a:rect l="T9" t="T10" r="T11" b="T12"/>
              <a:pathLst>
                <a:path w="192" h="384">
                  <a:moveTo>
                    <a:pt x="192" y="384"/>
                  </a:moveTo>
                  <a:cubicBezTo>
                    <a:pt x="184" y="344"/>
                    <a:pt x="176" y="304"/>
                    <a:pt x="144" y="240"/>
                  </a:cubicBezTo>
                  <a:cubicBezTo>
                    <a:pt x="112" y="176"/>
                    <a:pt x="24" y="40"/>
                    <a:pt x="0" y="0"/>
                  </a:cubicBezTo>
                </a:path>
              </a:pathLst>
            </a:custGeom>
            <a:noFill/>
            <a:ln w="25400">
              <a:solidFill>
                <a:srgbClr val="00FF00">
                  <a:alpha val="50195"/>
                </a:srgbClr>
              </a:solidFill>
              <a:round/>
              <a:headEnd/>
              <a:tailEnd type="none" w="lg" len="lg"/>
            </a:ln>
          </p:spPr>
          <p:txBody>
            <a:bodyPr/>
            <a:lstStyle/>
            <a:p>
              <a:endParaRPr lang="en-US" sz="1800">
                <a:solidFill>
                  <a:srgbClr val="000000"/>
                </a:solidFill>
              </a:endParaRPr>
            </a:p>
          </p:txBody>
        </p:sp>
        <p:sp>
          <p:nvSpPr>
            <p:cNvPr id="2089" name="Freeform 77"/>
            <p:cNvSpPr>
              <a:spLocks noChangeAspect="1"/>
            </p:cNvSpPr>
            <p:nvPr/>
          </p:nvSpPr>
          <p:spPr bwMode="auto">
            <a:xfrm rot="-1413766">
              <a:off x="4129" y="912"/>
              <a:ext cx="87" cy="94"/>
            </a:xfrm>
            <a:custGeom>
              <a:avLst/>
              <a:gdLst>
                <a:gd name="T0" fmla="*/ 0 w 784"/>
                <a:gd name="T1" fmla="*/ 0 h 672"/>
                <a:gd name="T2" fmla="*/ 0 w 784"/>
                <a:gd name="T3" fmla="*/ 0 h 672"/>
                <a:gd name="T4" fmla="*/ 0 w 784"/>
                <a:gd name="T5" fmla="*/ 0 h 672"/>
                <a:gd name="T6" fmla="*/ 0 w 784"/>
                <a:gd name="T7" fmla="*/ 0 h 672"/>
                <a:gd name="T8" fmla="*/ 0 60000 65536"/>
                <a:gd name="T9" fmla="*/ 0 60000 65536"/>
                <a:gd name="T10" fmla="*/ 0 60000 65536"/>
                <a:gd name="T11" fmla="*/ 0 60000 65536"/>
                <a:gd name="T12" fmla="*/ 0 w 784"/>
                <a:gd name="T13" fmla="*/ 0 h 672"/>
                <a:gd name="T14" fmla="*/ 784 w 784"/>
                <a:gd name="T15" fmla="*/ 672 h 672"/>
              </a:gdLst>
              <a:ahLst/>
              <a:cxnLst>
                <a:cxn ang="T8">
                  <a:pos x="T0" y="T1"/>
                </a:cxn>
                <a:cxn ang="T9">
                  <a:pos x="T2" y="T3"/>
                </a:cxn>
                <a:cxn ang="T10">
                  <a:pos x="T4" y="T5"/>
                </a:cxn>
                <a:cxn ang="T11">
                  <a:pos x="T6" y="T7"/>
                </a:cxn>
              </a:cxnLst>
              <a:rect l="T12" t="T13" r="T14" b="T15"/>
              <a:pathLst>
                <a:path w="784" h="672">
                  <a:moveTo>
                    <a:pt x="40" y="496"/>
                  </a:moveTo>
                  <a:cubicBezTo>
                    <a:pt x="0" y="400"/>
                    <a:pt x="360" y="0"/>
                    <a:pt x="472" y="16"/>
                  </a:cubicBezTo>
                  <a:cubicBezTo>
                    <a:pt x="584" y="32"/>
                    <a:pt x="784" y="512"/>
                    <a:pt x="712" y="592"/>
                  </a:cubicBezTo>
                  <a:cubicBezTo>
                    <a:pt x="640" y="672"/>
                    <a:pt x="80" y="592"/>
                    <a:pt x="40" y="496"/>
                  </a:cubicBezTo>
                  <a:close/>
                </a:path>
              </a:pathLst>
            </a:custGeom>
            <a:solidFill>
              <a:srgbClr val="00FF00">
                <a:alpha val="50195"/>
              </a:srgbClr>
            </a:solidFill>
            <a:ln w="9525">
              <a:noFill/>
              <a:round/>
              <a:headEnd/>
              <a:tailEnd/>
            </a:ln>
          </p:spPr>
          <p:txBody>
            <a:bodyPr/>
            <a:lstStyle/>
            <a:p>
              <a:endParaRPr lang="en-US" sz="1800">
                <a:solidFill>
                  <a:srgbClr val="000000"/>
                </a:solidFill>
              </a:endParaRPr>
            </a:p>
          </p:txBody>
        </p:sp>
        <p:sp>
          <p:nvSpPr>
            <p:cNvPr id="2090" name="Freeform 78"/>
            <p:cNvSpPr>
              <a:spLocks noChangeAspect="1"/>
            </p:cNvSpPr>
            <p:nvPr/>
          </p:nvSpPr>
          <p:spPr bwMode="auto">
            <a:xfrm>
              <a:off x="5225" y="1299"/>
              <a:ext cx="45" cy="51"/>
            </a:xfrm>
            <a:custGeom>
              <a:avLst/>
              <a:gdLst>
                <a:gd name="T0" fmla="*/ 0 w 784"/>
                <a:gd name="T1" fmla="*/ 0 h 672"/>
                <a:gd name="T2" fmla="*/ 0 w 784"/>
                <a:gd name="T3" fmla="*/ 0 h 672"/>
                <a:gd name="T4" fmla="*/ 0 w 784"/>
                <a:gd name="T5" fmla="*/ 0 h 672"/>
                <a:gd name="T6" fmla="*/ 0 w 784"/>
                <a:gd name="T7" fmla="*/ 0 h 672"/>
                <a:gd name="T8" fmla="*/ 0 60000 65536"/>
                <a:gd name="T9" fmla="*/ 0 60000 65536"/>
                <a:gd name="T10" fmla="*/ 0 60000 65536"/>
                <a:gd name="T11" fmla="*/ 0 60000 65536"/>
                <a:gd name="T12" fmla="*/ 0 w 784"/>
                <a:gd name="T13" fmla="*/ 0 h 672"/>
                <a:gd name="T14" fmla="*/ 784 w 784"/>
                <a:gd name="T15" fmla="*/ 672 h 672"/>
              </a:gdLst>
              <a:ahLst/>
              <a:cxnLst>
                <a:cxn ang="T8">
                  <a:pos x="T0" y="T1"/>
                </a:cxn>
                <a:cxn ang="T9">
                  <a:pos x="T2" y="T3"/>
                </a:cxn>
                <a:cxn ang="T10">
                  <a:pos x="T4" y="T5"/>
                </a:cxn>
                <a:cxn ang="T11">
                  <a:pos x="T6" y="T7"/>
                </a:cxn>
              </a:cxnLst>
              <a:rect l="T12" t="T13" r="T14" b="T15"/>
              <a:pathLst>
                <a:path w="784" h="672">
                  <a:moveTo>
                    <a:pt x="40" y="496"/>
                  </a:moveTo>
                  <a:cubicBezTo>
                    <a:pt x="0" y="400"/>
                    <a:pt x="360" y="0"/>
                    <a:pt x="472" y="16"/>
                  </a:cubicBezTo>
                  <a:cubicBezTo>
                    <a:pt x="584" y="32"/>
                    <a:pt x="784" y="512"/>
                    <a:pt x="712" y="592"/>
                  </a:cubicBezTo>
                  <a:cubicBezTo>
                    <a:pt x="640" y="672"/>
                    <a:pt x="80" y="592"/>
                    <a:pt x="40" y="496"/>
                  </a:cubicBezTo>
                  <a:close/>
                </a:path>
              </a:pathLst>
            </a:custGeom>
            <a:solidFill>
              <a:srgbClr val="33CC33"/>
            </a:solidFill>
            <a:ln w="9525">
              <a:noFill/>
              <a:round/>
              <a:headEnd/>
              <a:tailEnd/>
            </a:ln>
          </p:spPr>
          <p:txBody>
            <a:bodyPr/>
            <a:lstStyle/>
            <a:p>
              <a:endParaRPr lang="en-US" sz="1800">
                <a:solidFill>
                  <a:srgbClr val="000000"/>
                </a:solidFill>
              </a:endParaRPr>
            </a:p>
          </p:txBody>
        </p:sp>
        <p:grpSp>
          <p:nvGrpSpPr>
            <p:cNvPr id="8" name="Group 79"/>
            <p:cNvGrpSpPr>
              <a:grpSpLocks/>
            </p:cNvGrpSpPr>
            <p:nvPr/>
          </p:nvGrpSpPr>
          <p:grpSpPr bwMode="auto">
            <a:xfrm>
              <a:off x="4495" y="671"/>
              <a:ext cx="310" cy="266"/>
              <a:chOff x="4240" y="2568"/>
              <a:chExt cx="539" cy="360"/>
            </a:xfrm>
          </p:grpSpPr>
          <p:sp>
            <p:nvSpPr>
              <p:cNvPr id="2101" name="Freeform 80"/>
              <p:cNvSpPr>
                <a:spLocks/>
              </p:cNvSpPr>
              <p:nvPr/>
            </p:nvSpPr>
            <p:spPr bwMode="auto">
              <a:xfrm>
                <a:off x="4240" y="2568"/>
                <a:ext cx="511" cy="129"/>
              </a:xfrm>
              <a:custGeom>
                <a:avLst/>
                <a:gdLst>
                  <a:gd name="T0" fmla="*/ 0 w 461"/>
                  <a:gd name="T1" fmla="*/ 212 h 114"/>
                  <a:gd name="T2" fmla="*/ 411 w 461"/>
                  <a:gd name="T3" fmla="*/ 3 h 114"/>
                  <a:gd name="T4" fmla="*/ 770 w 461"/>
                  <a:gd name="T5" fmla="*/ 174 h 114"/>
                  <a:gd name="T6" fmla="*/ 0 60000 65536"/>
                  <a:gd name="T7" fmla="*/ 0 60000 65536"/>
                  <a:gd name="T8" fmla="*/ 0 60000 65536"/>
                  <a:gd name="T9" fmla="*/ 0 w 461"/>
                  <a:gd name="T10" fmla="*/ 0 h 114"/>
                  <a:gd name="T11" fmla="*/ 461 w 461"/>
                  <a:gd name="T12" fmla="*/ 114 h 114"/>
                </a:gdLst>
                <a:ahLst/>
                <a:cxnLst>
                  <a:cxn ang="T6">
                    <a:pos x="T0" y="T1"/>
                  </a:cxn>
                  <a:cxn ang="T7">
                    <a:pos x="T2" y="T3"/>
                  </a:cxn>
                  <a:cxn ang="T8">
                    <a:pos x="T4" y="T5"/>
                  </a:cxn>
                </a:cxnLst>
                <a:rect l="T9" t="T10" r="T11" b="T12"/>
                <a:pathLst>
                  <a:path w="461" h="114">
                    <a:moveTo>
                      <a:pt x="0" y="114"/>
                    </a:moveTo>
                    <a:cubicBezTo>
                      <a:pt x="40" y="95"/>
                      <a:pt x="168" y="6"/>
                      <a:pt x="245" y="3"/>
                    </a:cubicBezTo>
                    <a:cubicBezTo>
                      <a:pt x="322" y="0"/>
                      <a:pt x="416" y="75"/>
                      <a:pt x="461" y="94"/>
                    </a:cubicBezTo>
                  </a:path>
                </a:pathLst>
              </a:custGeom>
              <a:noFill/>
              <a:ln w="25400">
                <a:solidFill>
                  <a:srgbClr val="FF3300">
                    <a:alpha val="45097"/>
                  </a:srgbClr>
                </a:solidFill>
                <a:round/>
                <a:headEnd/>
                <a:tailEnd type="oval" w="lg" len="lg"/>
              </a:ln>
            </p:spPr>
            <p:txBody>
              <a:bodyPr/>
              <a:lstStyle/>
              <a:p>
                <a:endParaRPr lang="en-US" sz="1800">
                  <a:solidFill>
                    <a:srgbClr val="000000"/>
                  </a:solidFill>
                </a:endParaRPr>
              </a:p>
            </p:txBody>
          </p:sp>
          <p:sp>
            <p:nvSpPr>
              <p:cNvPr id="2102" name="Freeform 81"/>
              <p:cNvSpPr>
                <a:spLocks/>
              </p:cNvSpPr>
              <p:nvPr/>
            </p:nvSpPr>
            <p:spPr bwMode="auto">
              <a:xfrm>
                <a:off x="4294" y="2852"/>
                <a:ext cx="485" cy="76"/>
              </a:xfrm>
              <a:custGeom>
                <a:avLst/>
                <a:gdLst>
                  <a:gd name="T0" fmla="*/ 708 w 441"/>
                  <a:gd name="T1" fmla="*/ 11 h 68"/>
                  <a:gd name="T2" fmla="*/ 426 w 441"/>
                  <a:gd name="T3" fmla="*/ 117 h 68"/>
                  <a:gd name="T4" fmla="*/ 0 w 441"/>
                  <a:gd name="T5" fmla="*/ 0 h 68"/>
                  <a:gd name="T6" fmla="*/ 0 60000 65536"/>
                  <a:gd name="T7" fmla="*/ 0 60000 65536"/>
                  <a:gd name="T8" fmla="*/ 0 60000 65536"/>
                  <a:gd name="T9" fmla="*/ 0 w 441"/>
                  <a:gd name="T10" fmla="*/ 0 h 68"/>
                  <a:gd name="T11" fmla="*/ 441 w 441"/>
                  <a:gd name="T12" fmla="*/ 68 h 68"/>
                </a:gdLst>
                <a:ahLst/>
                <a:cxnLst>
                  <a:cxn ang="T6">
                    <a:pos x="T0" y="T1"/>
                  </a:cxn>
                  <a:cxn ang="T7">
                    <a:pos x="T2" y="T3"/>
                  </a:cxn>
                  <a:cxn ang="T8">
                    <a:pos x="T4" y="T5"/>
                  </a:cxn>
                </a:cxnLst>
                <a:rect l="T9" t="T10" r="T11" b="T12"/>
                <a:pathLst>
                  <a:path w="441" h="68">
                    <a:moveTo>
                      <a:pt x="441" y="6"/>
                    </a:moveTo>
                    <a:cubicBezTo>
                      <a:pt x="412" y="17"/>
                      <a:pt x="338" y="68"/>
                      <a:pt x="265" y="67"/>
                    </a:cubicBezTo>
                    <a:cubicBezTo>
                      <a:pt x="192" y="66"/>
                      <a:pt x="55" y="14"/>
                      <a:pt x="0" y="0"/>
                    </a:cubicBezTo>
                  </a:path>
                </a:pathLst>
              </a:custGeom>
              <a:noFill/>
              <a:ln w="25400">
                <a:solidFill>
                  <a:srgbClr val="FF3300">
                    <a:alpha val="45097"/>
                  </a:srgbClr>
                </a:solidFill>
                <a:round/>
                <a:headEnd/>
                <a:tailEnd type="oval" w="lg" len="lg"/>
              </a:ln>
            </p:spPr>
            <p:txBody>
              <a:bodyPr/>
              <a:lstStyle/>
              <a:p>
                <a:endParaRPr lang="en-US" sz="1800">
                  <a:solidFill>
                    <a:srgbClr val="000000"/>
                  </a:solidFill>
                </a:endParaRPr>
              </a:p>
            </p:txBody>
          </p:sp>
        </p:grpSp>
        <p:sp>
          <p:nvSpPr>
            <p:cNvPr id="2092" name="Freeform 82"/>
            <p:cNvSpPr>
              <a:spLocks/>
            </p:cNvSpPr>
            <p:nvPr/>
          </p:nvSpPr>
          <p:spPr bwMode="auto">
            <a:xfrm rot="-850034">
              <a:off x="5367" y="1280"/>
              <a:ext cx="157" cy="296"/>
            </a:xfrm>
            <a:custGeom>
              <a:avLst/>
              <a:gdLst>
                <a:gd name="T0" fmla="*/ 0 w 306"/>
                <a:gd name="T1" fmla="*/ 30 h 358"/>
                <a:gd name="T2" fmla="*/ 7 w 306"/>
                <a:gd name="T3" fmla="*/ 7 h 358"/>
                <a:gd name="T4" fmla="*/ 11 w 306"/>
                <a:gd name="T5" fmla="*/ 73 h 358"/>
                <a:gd name="T6" fmla="*/ 7 w 306"/>
                <a:gd name="T7" fmla="*/ 133 h 358"/>
                <a:gd name="T8" fmla="*/ 0 w 306"/>
                <a:gd name="T9" fmla="*/ 104 h 358"/>
                <a:gd name="T10" fmla="*/ 0 60000 65536"/>
                <a:gd name="T11" fmla="*/ 0 60000 65536"/>
                <a:gd name="T12" fmla="*/ 0 60000 65536"/>
                <a:gd name="T13" fmla="*/ 0 60000 65536"/>
                <a:gd name="T14" fmla="*/ 0 60000 65536"/>
                <a:gd name="T15" fmla="*/ 0 w 306"/>
                <a:gd name="T16" fmla="*/ 0 h 358"/>
                <a:gd name="T17" fmla="*/ 306 w 306"/>
                <a:gd name="T18" fmla="*/ 358 h 358"/>
              </a:gdLst>
              <a:ahLst/>
              <a:cxnLst>
                <a:cxn ang="T10">
                  <a:pos x="T0" y="T1"/>
                </a:cxn>
                <a:cxn ang="T11">
                  <a:pos x="T2" y="T3"/>
                </a:cxn>
                <a:cxn ang="T12">
                  <a:pos x="T4" y="T5"/>
                </a:cxn>
                <a:cxn ang="T13">
                  <a:pos x="T6" y="T7"/>
                </a:cxn>
                <a:cxn ang="T14">
                  <a:pos x="T8" y="T9"/>
                </a:cxn>
              </a:cxnLst>
              <a:rect l="T15" t="T16" r="T17" b="T18"/>
              <a:pathLst>
                <a:path w="306" h="358">
                  <a:moveTo>
                    <a:pt x="0" y="77"/>
                  </a:moveTo>
                  <a:cubicBezTo>
                    <a:pt x="34" y="67"/>
                    <a:pt x="152" y="0"/>
                    <a:pt x="202" y="19"/>
                  </a:cubicBezTo>
                  <a:cubicBezTo>
                    <a:pt x="252" y="38"/>
                    <a:pt x="306" y="135"/>
                    <a:pt x="303" y="189"/>
                  </a:cubicBezTo>
                  <a:cubicBezTo>
                    <a:pt x="300" y="243"/>
                    <a:pt x="231" y="332"/>
                    <a:pt x="181" y="345"/>
                  </a:cubicBezTo>
                  <a:cubicBezTo>
                    <a:pt x="131" y="358"/>
                    <a:pt x="38" y="285"/>
                    <a:pt x="0" y="269"/>
                  </a:cubicBezTo>
                </a:path>
              </a:pathLst>
            </a:custGeom>
            <a:noFill/>
            <a:ln w="25400">
              <a:solidFill>
                <a:srgbClr val="00FF00">
                  <a:alpha val="50195"/>
                </a:srgbClr>
              </a:solidFill>
              <a:round/>
              <a:headEnd/>
              <a:tailEnd type="none" w="lg" len="lg"/>
            </a:ln>
          </p:spPr>
          <p:txBody>
            <a:bodyPr/>
            <a:lstStyle/>
            <a:p>
              <a:endParaRPr lang="en-US" sz="1800">
                <a:solidFill>
                  <a:srgbClr val="000000"/>
                </a:solidFill>
              </a:endParaRPr>
            </a:p>
          </p:txBody>
        </p:sp>
        <p:sp>
          <p:nvSpPr>
            <p:cNvPr id="2093" name="Freeform 83"/>
            <p:cNvSpPr>
              <a:spLocks noChangeAspect="1"/>
            </p:cNvSpPr>
            <p:nvPr/>
          </p:nvSpPr>
          <p:spPr bwMode="auto">
            <a:xfrm rot="796488" flipH="1">
              <a:off x="5325" y="1453"/>
              <a:ext cx="78" cy="88"/>
            </a:xfrm>
            <a:custGeom>
              <a:avLst/>
              <a:gdLst>
                <a:gd name="T0" fmla="*/ 0 w 784"/>
                <a:gd name="T1" fmla="*/ 0 h 672"/>
                <a:gd name="T2" fmla="*/ 0 w 784"/>
                <a:gd name="T3" fmla="*/ 0 h 672"/>
                <a:gd name="T4" fmla="*/ 0 w 784"/>
                <a:gd name="T5" fmla="*/ 0 h 672"/>
                <a:gd name="T6" fmla="*/ 0 w 784"/>
                <a:gd name="T7" fmla="*/ 0 h 672"/>
                <a:gd name="T8" fmla="*/ 0 60000 65536"/>
                <a:gd name="T9" fmla="*/ 0 60000 65536"/>
                <a:gd name="T10" fmla="*/ 0 60000 65536"/>
                <a:gd name="T11" fmla="*/ 0 60000 65536"/>
                <a:gd name="T12" fmla="*/ 0 w 784"/>
                <a:gd name="T13" fmla="*/ 0 h 672"/>
                <a:gd name="T14" fmla="*/ 784 w 784"/>
                <a:gd name="T15" fmla="*/ 672 h 672"/>
              </a:gdLst>
              <a:ahLst/>
              <a:cxnLst>
                <a:cxn ang="T8">
                  <a:pos x="T0" y="T1"/>
                </a:cxn>
                <a:cxn ang="T9">
                  <a:pos x="T2" y="T3"/>
                </a:cxn>
                <a:cxn ang="T10">
                  <a:pos x="T4" y="T5"/>
                </a:cxn>
                <a:cxn ang="T11">
                  <a:pos x="T6" y="T7"/>
                </a:cxn>
              </a:cxnLst>
              <a:rect l="T12" t="T13" r="T14" b="T15"/>
              <a:pathLst>
                <a:path w="784" h="672">
                  <a:moveTo>
                    <a:pt x="40" y="496"/>
                  </a:moveTo>
                  <a:cubicBezTo>
                    <a:pt x="0" y="400"/>
                    <a:pt x="360" y="0"/>
                    <a:pt x="472" y="16"/>
                  </a:cubicBezTo>
                  <a:cubicBezTo>
                    <a:pt x="584" y="32"/>
                    <a:pt x="784" y="512"/>
                    <a:pt x="712" y="592"/>
                  </a:cubicBezTo>
                  <a:cubicBezTo>
                    <a:pt x="640" y="672"/>
                    <a:pt x="80" y="592"/>
                    <a:pt x="40" y="496"/>
                  </a:cubicBezTo>
                  <a:close/>
                </a:path>
              </a:pathLst>
            </a:custGeom>
            <a:solidFill>
              <a:srgbClr val="00FF00">
                <a:alpha val="50195"/>
              </a:srgbClr>
            </a:solidFill>
            <a:ln w="9525">
              <a:noFill/>
              <a:round/>
              <a:headEnd/>
              <a:tailEnd/>
            </a:ln>
          </p:spPr>
          <p:txBody>
            <a:bodyPr/>
            <a:lstStyle/>
            <a:p>
              <a:endParaRPr lang="en-US" sz="1800">
                <a:solidFill>
                  <a:srgbClr val="000000"/>
                </a:solidFill>
              </a:endParaRPr>
            </a:p>
          </p:txBody>
        </p:sp>
        <p:sp>
          <p:nvSpPr>
            <p:cNvPr id="2094" name="Freeform 84"/>
            <p:cNvSpPr>
              <a:spLocks/>
            </p:cNvSpPr>
            <p:nvPr/>
          </p:nvSpPr>
          <p:spPr bwMode="auto">
            <a:xfrm>
              <a:off x="4381" y="990"/>
              <a:ext cx="598" cy="392"/>
            </a:xfrm>
            <a:custGeom>
              <a:avLst/>
              <a:gdLst>
                <a:gd name="T0" fmla="*/ 0 w 864"/>
                <a:gd name="T1" fmla="*/ 0 h 384"/>
                <a:gd name="T2" fmla="*/ 61 w 864"/>
                <a:gd name="T3" fmla="*/ 265 h 384"/>
                <a:gd name="T4" fmla="*/ 138 w 864"/>
                <a:gd name="T5" fmla="*/ 425 h 384"/>
                <a:gd name="T6" fmla="*/ 0 60000 65536"/>
                <a:gd name="T7" fmla="*/ 0 60000 65536"/>
                <a:gd name="T8" fmla="*/ 0 60000 65536"/>
                <a:gd name="T9" fmla="*/ 0 w 864"/>
                <a:gd name="T10" fmla="*/ 0 h 384"/>
                <a:gd name="T11" fmla="*/ 864 w 864"/>
                <a:gd name="T12" fmla="*/ 384 h 384"/>
              </a:gdLst>
              <a:ahLst/>
              <a:cxnLst>
                <a:cxn ang="T6">
                  <a:pos x="T0" y="T1"/>
                </a:cxn>
                <a:cxn ang="T7">
                  <a:pos x="T2" y="T3"/>
                </a:cxn>
                <a:cxn ang="T8">
                  <a:pos x="T4" y="T5"/>
                </a:cxn>
              </a:cxnLst>
              <a:rect l="T9" t="T10" r="T11" b="T12"/>
              <a:pathLst>
                <a:path w="864" h="384">
                  <a:moveTo>
                    <a:pt x="0" y="0"/>
                  </a:moveTo>
                  <a:cubicBezTo>
                    <a:pt x="120" y="88"/>
                    <a:pt x="240" y="176"/>
                    <a:pt x="384" y="240"/>
                  </a:cubicBezTo>
                  <a:cubicBezTo>
                    <a:pt x="528" y="304"/>
                    <a:pt x="696" y="344"/>
                    <a:pt x="864" y="384"/>
                  </a:cubicBezTo>
                </a:path>
              </a:pathLst>
            </a:custGeom>
            <a:noFill/>
            <a:ln w="25400">
              <a:solidFill>
                <a:srgbClr val="FF3300">
                  <a:alpha val="45097"/>
                </a:srgbClr>
              </a:solidFill>
              <a:round/>
              <a:headEnd/>
              <a:tailEnd type="oval" w="lg" len="lg"/>
            </a:ln>
          </p:spPr>
          <p:txBody>
            <a:bodyPr/>
            <a:lstStyle/>
            <a:p>
              <a:endParaRPr lang="en-US" sz="1800">
                <a:solidFill>
                  <a:srgbClr val="000000"/>
                </a:solidFill>
              </a:endParaRPr>
            </a:p>
          </p:txBody>
        </p:sp>
        <p:sp>
          <p:nvSpPr>
            <p:cNvPr id="2095" name="Freeform 85"/>
            <p:cNvSpPr>
              <a:spLocks/>
            </p:cNvSpPr>
            <p:nvPr/>
          </p:nvSpPr>
          <p:spPr bwMode="auto">
            <a:xfrm flipH="1">
              <a:off x="4344" y="1000"/>
              <a:ext cx="598" cy="392"/>
            </a:xfrm>
            <a:custGeom>
              <a:avLst/>
              <a:gdLst>
                <a:gd name="T0" fmla="*/ 0 w 864"/>
                <a:gd name="T1" fmla="*/ 0 h 384"/>
                <a:gd name="T2" fmla="*/ 61 w 864"/>
                <a:gd name="T3" fmla="*/ 265 h 384"/>
                <a:gd name="T4" fmla="*/ 138 w 864"/>
                <a:gd name="T5" fmla="*/ 425 h 384"/>
                <a:gd name="T6" fmla="*/ 0 60000 65536"/>
                <a:gd name="T7" fmla="*/ 0 60000 65536"/>
                <a:gd name="T8" fmla="*/ 0 60000 65536"/>
                <a:gd name="T9" fmla="*/ 0 w 864"/>
                <a:gd name="T10" fmla="*/ 0 h 384"/>
                <a:gd name="T11" fmla="*/ 864 w 864"/>
                <a:gd name="T12" fmla="*/ 384 h 384"/>
              </a:gdLst>
              <a:ahLst/>
              <a:cxnLst>
                <a:cxn ang="T6">
                  <a:pos x="T0" y="T1"/>
                </a:cxn>
                <a:cxn ang="T7">
                  <a:pos x="T2" y="T3"/>
                </a:cxn>
                <a:cxn ang="T8">
                  <a:pos x="T4" y="T5"/>
                </a:cxn>
              </a:cxnLst>
              <a:rect l="T9" t="T10" r="T11" b="T12"/>
              <a:pathLst>
                <a:path w="864" h="384">
                  <a:moveTo>
                    <a:pt x="0" y="0"/>
                  </a:moveTo>
                  <a:cubicBezTo>
                    <a:pt x="120" y="88"/>
                    <a:pt x="240" y="176"/>
                    <a:pt x="384" y="240"/>
                  </a:cubicBezTo>
                  <a:cubicBezTo>
                    <a:pt x="528" y="304"/>
                    <a:pt x="696" y="344"/>
                    <a:pt x="864" y="384"/>
                  </a:cubicBezTo>
                </a:path>
              </a:pathLst>
            </a:custGeom>
            <a:noFill/>
            <a:ln w="25400">
              <a:solidFill>
                <a:srgbClr val="FF3300">
                  <a:alpha val="45097"/>
                </a:srgbClr>
              </a:solidFill>
              <a:round/>
              <a:headEnd/>
              <a:tailEnd type="oval" w="lg" len="lg"/>
            </a:ln>
          </p:spPr>
          <p:txBody>
            <a:bodyPr/>
            <a:lstStyle/>
            <a:p>
              <a:endParaRPr lang="en-US" sz="1800">
                <a:solidFill>
                  <a:srgbClr val="000000"/>
                </a:solidFill>
              </a:endParaRPr>
            </a:p>
          </p:txBody>
        </p:sp>
        <p:grpSp>
          <p:nvGrpSpPr>
            <p:cNvPr id="9" name="Group 86"/>
            <p:cNvGrpSpPr>
              <a:grpSpLocks/>
            </p:cNvGrpSpPr>
            <p:nvPr/>
          </p:nvGrpSpPr>
          <p:grpSpPr bwMode="auto">
            <a:xfrm flipH="1">
              <a:off x="3802" y="1241"/>
              <a:ext cx="199" cy="296"/>
              <a:chOff x="2314" y="3902"/>
              <a:chExt cx="278" cy="426"/>
            </a:xfrm>
          </p:grpSpPr>
          <p:sp>
            <p:nvSpPr>
              <p:cNvPr id="2099" name="Freeform 87"/>
              <p:cNvSpPr>
                <a:spLocks/>
              </p:cNvSpPr>
              <p:nvPr/>
            </p:nvSpPr>
            <p:spPr bwMode="auto">
              <a:xfrm rot="-850034">
                <a:off x="2373" y="3902"/>
                <a:ext cx="219" cy="426"/>
              </a:xfrm>
              <a:custGeom>
                <a:avLst/>
                <a:gdLst>
                  <a:gd name="T0" fmla="*/ 0 w 306"/>
                  <a:gd name="T1" fmla="*/ 184 h 358"/>
                  <a:gd name="T2" fmla="*/ 38 w 306"/>
                  <a:gd name="T3" fmla="*/ 45 h 358"/>
                  <a:gd name="T4" fmla="*/ 57 w 306"/>
                  <a:gd name="T5" fmla="*/ 452 h 358"/>
                  <a:gd name="T6" fmla="*/ 34 w 306"/>
                  <a:gd name="T7" fmla="*/ 825 h 358"/>
                  <a:gd name="T8" fmla="*/ 0 w 306"/>
                  <a:gd name="T9" fmla="*/ 641 h 358"/>
                  <a:gd name="T10" fmla="*/ 0 60000 65536"/>
                  <a:gd name="T11" fmla="*/ 0 60000 65536"/>
                  <a:gd name="T12" fmla="*/ 0 60000 65536"/>
                  <a:gd name="T13" fmla="*/ 0 60000 65536"/>
                  <a:gd name="T14" fmla="*/ 0 60000 65536"/>
                  <a:gd name="T15" fmla="*/ 0 w 306"/>
                  <a:gd name="T16" fmla="*/ 0 h 358"/>
                  <a:gd name="T17" fmla="*/ 306 w 306"/>
                  <a:gd name="T18" fmla="*/ 358 h 358"/>
                </a:gdLst>
                <a:ahLst/>
                <a:cxnLst>
                  <a:cxn ang="T10">
                    <a:pos x="T0" y="T1"/>
                  </a:cxn>
                  <a:cxn ang="T11">
                    <a:pos x="T2" y="T3"/>
                  </a:cxn>
                  <a:cxn ang="T12">
                    <a:pos x="T4" y="T5"/>
                  </a:cxn>
                  <a:cxn ang="T13">
                    <a:pos x="T6" y="T7"/>
                  </a:cxn>
                  <a:cxn ang="T14">
                    <a:pos x="T8" y="T9"/>
                  </a:cxn>
                </a:cxnLst>
                <a:rect l="T15" t="T16" r="T17" b="T18"/>
                <a:pathLst>
                  <a:path w="306" h="358">
                    <a:moveTo>
                      <a:pt x="0" y="77"/>
                    </a:moveTo>
                    <a:cubicBezTo>
                      <a:pt x="34" y="67"/>
                      <a:pt x="152" y="0"/>
                      <a:pt x="202" y="19"/>
                    </a:cubicBezTo>
                    <a:cubicBezTo>
                      <a:pt x="252" y="38"/>
                      <a:pt x="306" y="135"/>
                      <a:pt x="303" y="189"/>
                    </a:cubicBezTo>
                    <a:cubicBezTo>
                      <a:pt x="300" y="243"/>
                      <a:pt x="231" y="332"/>
                      <a:pt x="181" y="345"/>
                    </a:cubicBezTo>
                    <a:cubicBezTo>
                      <a:pt x="131" y="358"/>
                      <a:pt x="38" y="285"/>
                      <a:pt x="0" y="269"/>
                    </a:cubicBezTo>
                  </a:path>
                </a:pathLst>
              </a:custGeom>
              <a:noFill/>
              <a:ln w="25400">
                <a:solidFill>
                  <a:srgbClr val="00FF00">
                    <a:alpha val="50195"/>
                  </a:srgbClr>
                </a:solidFill>
                <a:round/>
                <a:headEnd/>
                <a:tailEnd type="none" w="lg" len="lg"/>
              </a:ln>
            </p:spPr>
            <p:txBody>
              <a:bodyPr/>
              <a:lstStyle/>
              <a:p>
                <a:endParaRPr lang="en-US" sz="1800">
                  <a:solidFill>
                    <a:srgbClr val="000000"/>
                  </a:solidFill>
                </a:endParaRPr>
              </a:p>
            </p:txBody>
          </p:sp>
          <p:sp>
            <p:nvSpPr>
              <p:cNvPr id="2100" name="Freeform 88"/>
              <p:cNvSpPr>
                <a:spLocks noChangeAspect="1"/>
              </p:cNvSpPr>
              <p:nvPr/>
            </p:nvSpPr>
            <p:spPr bwMode="auto">
              <a:xfrm rot="796488" flipH="1">
                <a:off x="2314" y="4151"/>
                <a:ext cx="109" cy="127"/>
              </a:xfrm>
              <a:custGeom>
                <a:avLst/>
                <a:gdLst>
                  <a:gd name="T0" fmla="*/ 0 w 784"/>
                  <a:gd name="T1" fmla="*/ 0 h 672"/>
                  <a:gd name="T2" fmla="*/ 0 w 784"/>
                  <a:gd name="T3" fmla="*/ 0 h 672"/>
                  <a:gd name="T4" fmla="*/ 0 w 784"/>
                  <a:gd name="T5" fmla="*/ 0 h 672"/>
                  <a:gd name="T6" fmla="*/ 0 w 784"/>
                  <a:gd name="T7" fmla="*/ 0 h 672"/>
                  <a:gd name="T8" fmla="*/ 0 60000 65536"/>
                  <a:gd name="T9" fmla="*/ 0 60000 65536"/>
                  <a:gd name="T10" fmla="*/ 0 60000 65536"/>
                  <a:gd name="T11" fmla="*/ 0 60000 65536"/>
                  <a:gd name="T12" fmla="*/ 0 w 784"/>
                  <a:gd name="T13" fmla="*/ 0 h 672"/>
                  <a:gd name="T14" fmla="*/ 784 w 784"/>
                  <a:gd name="T15" fmla="*/ 672 h 672"/>
                </a:gdLst>
                <a:ahLst/>
                <a:cxnLst>
                  <a:cxn ang="T8">
                    <a:pos x="T0" y="T1"/>
                  </a:cxn>
                  <a:cxn ang="T9">
                    <a:pos x="T2" y="T3"/>
                  </a:cxn>
                  <a:cxn ang="T10">
                    <a:pos x="T4" y="T5"/>
                  </a:cxn>
                  <a:cxn ang="T11">
                    <a:pos x="T6" y="T7"/>
                  </a:cxn>
                </a:cxnLst>
                <a:rect l="T12" t="T13" r="T14" b="T15"/>
                <a:pathLst>
                  <a:path w="784" h="672">
                    <a:moveTo>
                      <a:pt x="40" y="496"/>
                    </a:moveTo>
                    <a:cubicBezTo>
                      <a:pt x="0" y="400"/>
                      <a:pt x="360" y="0"/>
                      <a:pt x="472" y="16"/>
                    </a:cubicBezTo>
                    <a:cubicBezTo>
                      <a:pt x="584" y="32"/>
                      <a:pt x="784" y="512"/>
                      <a:pt x="712" y="592"/>
                    </a:cubicBezTo>
                    <a:cubicBezTo>
                      <a:pt x="640" y="672"/>
                      <a:pt x="80" y="592"/>
                      <a:pt x="40" y="496"/>
                    </a:cubicBezTo>
                    <a:close/>
                  </a:path>
                </a:pathLst>
              </a:custGeom>
              <a:solidFill>
                <a:srgbClr val="00FF00">
                  <a:alpha val="50195"/>
                </a:srgbClr>
              </a:solidFill>
              <a:ln w="9525">
                <a:noFill/>
                <a:round/>
                <a:headEnd/>
                <a:tailEnd/>
              </a:ln>
            </p:spPr>
            <p:txBody>
              <a:bodyPr/>
              <a:lstStyle/>
              <a:p>
                <a:endParaRPr lang="en-US" sz="1800">
                  <a:solidFill>
                    <a:srgbClr val="000000"/>
                  </a:solidFill>
                </a:endParaRPr>
              </a:p>
            </p:txBody>
          </p:sp>
        </p:grpSp>
        <p:sp>
          <p:nvSpPr>
            <p:cNvPr id="2097" name="Rectangle 89"/>
            <p:cNvSpPr>
              <a:spLocks noChangeArrowheads="1"/>
            </p:cNvSpPr>
            <p:nvPr/>
          </p:nvSpPr>
          <p:spPr bwMode="auto">
            <a:xfrm>
              <a:off x="4867" y="1056"/>
              <a:ext cx="541" cy="231"/>
            </a:xfrm>
            <a:prstGeom prst="rect">
              <a:avLst/>
            </a:prstGeom>
            <a:noFill/>
            <a:ln w="9525">
              <a:noFill/>
              <a:miter lim="800000"/>
              <a:headEnd/>
              <a:tailEnd/>
            </a:ln>
          </p:spPr>
          <p:txBody>
            <a:bodyPr wrap="none">
              <a:spAutoFit/>
            </a:bodyPr>
            <a:lstStyle/>
            <a:p>
              <a:r>
                <a:rPr lang="en-US" sz="1800">
                  <a:solidFill>
                    <a:srgbClr val="FF3300"/>
                  </a:solidFill>
                </a:rPr>
                <a:t>W</a:t>
              </a:r>
              <a:r>
                <a:rPr lang="en-US" sz="2000" baseline="30000">
                  <a:solidFill>
                    <a:srgbClr val="FF3300"/>
                  </a:solidFill>
                </a:rPr>
                <a:t>contra</a:t>
              </a:r>
            </a:p>
          </p:txBody>
        </p:sp>
        <p:sp>
          <p:nvSpPr>
            <p:cNvPr id="2098" name="Rectangle 90"/>
            <p:cNvSpPr>
              <a:spLocks noChangeArrowheads="1"/>
            </p:cNvSpPr>
            <p:nvPr/>
          </p:nvSpPr>
          <p:spPr bwMode="auto">
            <a:xfrm>
              <a:off x="5208" y="1147"/>
              <a:ext cx="408" cy="231"/>
            </a:xfrm>
            <a:prstGeom prst="rect">
              <a:avLst/>
            </a:prstGeom>
            <a:noFill/>
            <a:ln w="9525">
              <a:noFill/>
              <a:miter lim="800000"/>
              <a:headEnd/>
              <a:tailEnd/>
            </a:ln>
          </p:spPr>
          <p:txBody>
            <a:bodyPr wrap="none">
              <a:spAutoFit/>
            </a:bodyPr>
            <a:lstStyle/>
            <a:p>
              <a:r>
                <a:rPr lang="en-US" sz="1800">
                  <a:solidFill>
                    <a:srgbClr val="009900"/>
                  </a:solidFill>
                </a:rPr>
                <a:t>W</a:t>
              </a:r>
              <a:r>
                <a:rPr lang="en-US" sz="2000" baseline="30000">
                  <a:solidFill>
                    <a:srgbClr val="009900"/>
                  </a:solidFill>
                </a:rPr>
                <a:t>ipsi</a:t>
              </a:r>
            </a:p>
          </p:txBody>
        </p:sp>
      </p:grpSp>
      <p:sp>
        <p:nvSpPr>
          <p:cNvPr id="2070" name="AutoShape 91"/>
          <p:cNvSpPr>
            <a:spLocks noChangeArrowheads="1"/>
          </p:cNvSpPr>
          <p:nvPr/>
        </p:nvSpPr>
        <p:spPr bwMode="auto">
          <a:xfrm>
            <a:off x="6383338" y="2384425"/>
            <a:ext cx="204787" cy="320675"/>
          </a:xfrm>
          <a:prstGeom prst="upArrow">
            <a:avLst>
              <a:gd name="adj1" fmla="val 50000"/>
              <a:gd name="adj2" fmla="val 39147"/>
            </a:avLst>
          </a:prstGeom>
          <a:solidFill>
            <a:srgbClr val="FFFF00"/>
          </a:solidFill>
          <a:ln w="9525">
            <a:solidFill>
              <a:schemeClr val="tx1"/>
            </a:solidFill>
            <a:miter lim="800000"/>
            <a:headEnd/>
            <a:tailEnd/>
          </a:ln>
        </p:spPr>
        <p:txBody>
          <a:bodyPr wrap="none" anchor="ctr"/>
          <a:lstStyle/>
          <a:p>
            <a:endParaRPr lang="en-US" sz="1800">
              <a:solidFill>
                <a:srgbClr val="000000"/>
              </a:solidFill>
            </a:endParaRPr>
          </a:p>
        </p:txBody>
      </p:sp>
      <p:sp>
        <p:nvSpPr>
          <p:cNvPr id="2071" name="AutoShape 92"/>
          <p:cNvSpPr>
            <a:spLocks noChangeArrowheads="1"/>
          </p:cNvSpPr>
          <p:nvPr/>
        </p:nvSpPr>
        <p:spPr bwMode="auto">
          <a:xfrm>
            <a:off x="8159750" y="2384425"/>
            <a:ext cx="204788" cy="320675"/>
          </a:xfrm>
          <a:prstGeom prst="upArrow">
            <a:avLst>
              <a:gd name="adj1" fmla="val 50000"/>
              <a:gd name="adj2" fmla="val 39147"/>
            </a:avLst>
          </a:prstGeom>
          <a:solidFill>
            <a:srgbClr val="FFFF00"/>
          </a:solidFill>
          <a:ln w="9525">
            <a:solidFill>
              <a:schemeClr val="tx1"/>
            </a:solidFill>
            <a:miter lim="800000"/>
            <a:headEnd/>
            <a:tailEnd/>
          </a:ln>
        </p:spPr>
        <p:txBody>
          <a:bodyPr wrap="none" anchor="ctr"/>
          <a:lstStyle/>
          <a:p>
            <a:endParaRPr lang="en-US" sz="1800">
              <a:solidFill>
                <a:srgbClr val="000000"/>
              </a:solidFill>
            </a:endParaRPr>
          </a:p>
        </p:txBody>
      </p:sp>
      <p:sp>
        <p:nvSpPr>
          <p:cNvPr id="93" name="Text Box 15"/>
          <p:cNvSpPr txBox="1">
            <a:spLocks noChangeArrowheads="1"/>
          </p:cNvSpPr>
          <p:nvPr/>
        </p:nvSpPr>
        <p:spPr bwMode="auto">
          <a:xfrm>
            <a:off x="381000" y="4168775"/>
            <a:ext cx="1277938" cy="646113"/>
          </a:xfrm>
          <a:prstGeom prst="rect">
            <a:avLst/>
          </a:prstGeom>
          <a:noFill/>
          <a:ln w="9525">
            <a:noFill/>
            <a:miter lim="800000"/>
            <a:headEnd/>
            <a:tailEnd/>
          </a:ln>
        </p:spPr>
        <p:txBody>
          <a:bodyPr>
            <a:spAutoFit/>
          </a:bodyPr>
          <a:lstStyle/>
          <a:p>
            <a:pPr algn="ctr"/>
            <a:r>
              <a:rPr lang="en-US" sz="1800" dirty="0">
                <a:solidFill>
                  <a:srgbClr val="FFFFFF"/>
                </a:solidFill>
              </a:rPr>
              <a:t>Firing rate changes</a:t>
            </a:r>
          </a:p>
        </p:txBody>
      </p:sp>
    </p:spTree>
  </p:cSld>
  <p:clrMapOvr>
    <a:masterClrMapping/>
  </p:clrMapOvr>
  <p:transition advClick="0"/>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7" name="Text Box 3"/>
          <p:cNvSpPr txBox="1">
            <a:spLocks noChangeArrowheads="1"/>
          </p:cNvSpPr>
          <p:nvPr/>
        </p:nvSpPr>
        <p:spPr bwMode="auto">
          <a:xfrm>
            <a:off x="2057400" y="1447800"/>
            <a:ext cx="3581400" cy="762000"/>
          </a:xfrm>
          <a:prstGeom prst="rect">
            <a:avLst/>
          </a:prstGeom>
          <a:noFill/>
          <a:ln w="9525">
            <a:noFill/>
            <a:miter lim="800000"/>
            <a:headEnd/>
            <a:tailEnd/>
          </a:ln>
        </p:spPr>
        <p:txBody>
          <a:bodyPr>
            <a:spAutoFit/>
          </a:bodyPr>
          <a:lstStyle/>
          <a:p>
            <a:pPr>
              <a:lnSpc>
                <a:spcPct val="110000"/>
              </a:lnSpc>
            </a:pPr>
            <a:r>
              <a:rPr lang="en-US" sz="2000" i="1">
                <a:solidFill>
                  <a:srgbClr val="FFFFFF"/>
                </a:solidFill>
                <a:latin typeface="Times New Roman" pitchFamily="18" charset="0"/>
              </a:rPr>
              <a:t>W</a:t>
            </a:r>
            <a:r>
              <a:rPr lang="en-US" sz="2000" i="1" baseline="-25000">
                <a:solidFill>
                  <a:srgbClr val="FFFFFF"/>
                </a:solidFill>
                <a:latin typeface="Times New Roman" pitchFamily="18" charset="0"/>
              </a:rPr>
              <a:t>ij </a:t>
            </a:r>
            <a:r>
              <a:rPr lang="en-US" sz="2000" i="1">
                <a:solidFill>
                  <a:srgbClr val="FFFFFF"/>
                </a:solidFill>
                <a:latin typeface="Times New Roman" pitchFamily="18" charset="0"/>
              </a:rPr>
              <a:t>=</a:t>
            </a:r>
            <a:r>
              <a:rPr lang="en-US" sz="2000">
                <a:solidFill>
                  <a:srgbClr val="FFFFFF"/>
                </a:solidFill>
              </a:rPr>
              <a:t> weight of connection </a:t>
            </a:r>
          </a:p>
          <a:p>
            <a:pPr>
              <a:lnSpc>
                <a:spcPct val="110000"/>
              </a:lnSpc>
            </a:pPr>
            <a:r>
              <a:rPr lang="en-US" sz="2000">
                <a:solidFill>
                  <a:srgbClr val="FFFFFF"/>
                </a:solidFill>
              </a:rPr>
              <a:t>         from neuron j to neuron i</a:t>
            </a:r>
          </a:p>
        </p:txBody>
      </p:sp>
      <p:grpSp>
        <p:nvGrpSpPr>
          <p:cNvPr id="2" name="Group 4"/>
          <p:cNvGrpSpPr>
            <a:grpSpLocks/>
          </p:cNvGrpSpPr>
          <p:nvPr/>
        </p:nvGrpSpPr>
        <p:grpSpPr bwMode="auto">
          <a:xfrm>
            <a:off x="8153400" y="7010400"/>
            <a:ext cx="4643438" cy="914400"/>
            <a:chOff x="2304" y="2832"/>
            <a:chExt cx="2925" cy="576"/>
          </a:xfrm>
        </p:grpSpPr>
        <p:sp>
          <p:nvSpPr>
            <p:cNvPr id="3169" name="Text Box 5"/>
            <p:cNvSpPr txBox="1">
              <a:spLocks noChangeArrowheads="1"/>
            </p:cNvSpPr>
            <p:nvPr/>
          </p:nvSpPr>
          <p:spPr bwMode="auto">
            <a:xfrm>
              <a:off x="2304" y="2832"/>
              <a:ext cx="2618" cy="288"/>
            </a:xfrm>
            <a:prstGeom prst="rect">
              <a:avLst/>
            </a:prstGeom>
            <a:noFill/>
            <a:ln w="9525">
              <a:noFill/>
              <a:miter lim="800000"/>
              <a:headEnd/>
              <a:tailEnd/>
            </a:ln>
          </p:spPr>
          <p:txBody>
            <a:bodyPr wrap="none">
              <a:spAutoFit/>
            </a:bodyPr>
            <a:lstStyle/>
            <a:p>
              <a:r>
                <a:rPr lang="en-US">
                  <a:solidFill>
                    <a:srgbClr val="FFFF00"/>
                  </a:solidFill>
                </a:rPr>
                <a:t>Coupled nonlinear equations:</a:t>
              </a:r>
            </a:p>
          </p:txBody>
        </p:sp>
        <p:sp>
          <p:nvSpPr>
            <p:cNvPr id="3170" name="Text Box 6"/>
            <p:cNvSpPr txBox="1">
              <a:spLocks noChangeArrowheads="1"/>
            </p:cNvSpPr>
            <p:nvPr/>
          </p:nvSpPr>
          <p:spPr bwMode="auto">
            <a:xfrm>
              <a:off x="2784" y="3120"/>
              <a:ext cx="2445" cy="288"/>
            </a:xfrm>
            <a:prstGeom prst="rect">
              <a:avLst/>
            </a:prstGeom>
            <a:noFill/>
            <a:ln w="9525">
              <a:noFill/>
              <a:miter lim="800000"/>
              <a:headEnd/>
              <a:tailEnd/>
            </a:ln>
          </p:spPr>
          <p:txBody>
            <a:bodyPr wrap="none">
              <a:spAutoFit/>
            </a:bodyPr>
            <a:lstStyle/>
            <a:p>
              <a:r>
                <a:rPr lang="en-US">
                  <a:solidFill>
                    <a:srgbClr val="FFFFFF"/>
                  </a:solidFill>
                </a:rPr>
                <a:t>Mathematically intractable?</a:t>
              </a:r>
              <a:endParaRPr lang="en-US">
                <a:solidFill>
                  <a:srgbClr val="FFFF00"/>
                </a:solidFill>
              </a:endParaRPr>
            </a:p>
          </p:txBody>
        </p:sp>
      </p:grpSp>
      <p:sp>
        <p:nvSpPr>
          <p:cNvPr id="3079" name="Text Box 7"/>
          <p:cNvSpPr txBox="1">
            <a:spLocks noChangeArrowheads="1"/>
          </p:cNvSpPr>
          <p:nvPr/>
        </p:nvSpPr>
        <p:spPr bwMode="auto">
          <a:xfrm>
            <a:off x="122238" y="2895600"/>
            <a:ext cx="4302125" cy="396875"/>
          </a:xfrm>
          <a:prstGeom prst="rect">
            <a:avLst/>
          </a:prstGeom>
          <a:noFill/>
          <a:ln w="9525">
            <a:noFill/>
            <a:miter lim="800000"/>
            <a:headEnd/>
            <a:tailEnd/>
          </a:ln>
        </p:spPr>
        <p:txBody>
          <a:bodyPr wrap="none">
            <a:spAutoFit/>
          </a:bodyPr>
          <a:lstStyle/>
          <a:p>
            <a:r>
              <a:rPr lang="en-US" sz="2000">
                <a:solidFill>
                  <a:srgbClr val="FFFF99"/>
                </a:solidFill>
              </a:rPr>
              <a:t>Firing rate dynamics of each neuron:</a:t>
            </a:r>
          </a:p>
        </p:txBody>
      </p:sp>
      <p:graphicFrame>
        <p:nvGraphicFramePr>
          <p:cNvPr id="3074" name="Object 8"/>
          <p:cNvGraphicFramePr>
            <a:graphicFrameLocks noChangeAspect="1"/>
          </p:cNvGraphicFramePr>
          <p:nvPr/>
        </p:nvGraphicFramePr>
        <p:xfrm>
          <a:off x="198438" y="3352800"/>
          <a:ext cx="8307387" cy="782638"/>
        </p:xfrm>
        <a:graphic>
          <a:graphicData uri="http://schemas.openxmlformats.org/presentationml/2006/ole">
            <mc:AlternateContent xmlns:mc="http://schemas.openxmlformats.org/markup-compatibility/2006">
              <mc:Choice xmlns:v="urn:schemas-microsoft-com:vml" Requires="v">
                <p:oleObj spid="_x0000_s217346" name="Equation" r:id="rId4" imgW="4191000" imgH="393700" progId="Equation.DSMT4">
                  <p:embed/>
                </p:oleObj>
              </mc:Choice>
              <mc:Fallback>
                <p:oleObj name="Equation" r:id="rId4" imgW="4191000" imgH="393700" progId="Equation.DSMT4">
                  <p:embed/>
                  <p:pic>
                    <p:nvPicPr>
                      <p:cNvPr id="0" name="Picture 8"/>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98438" y="3352800"/>
                        <a:ext cx="8307387" cy="782638"/>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3080" name="AutoShape 11"/>
          <p:cNvSpPr>
            <a:spLocks/>
          </p:cNvSpPr>
          <p:nvPr/>
        </p:nvSpPr>
        <p:spPr bwMode="auto">
          <a:xfrm rot="-5400000">
            <a:off x="5961857" y="3005931"/>
            <a:ext cx="87312" cy="2162175"/>
          </a:xfrm>
          <a:prstGeom prst="leftBracket">
            <a:avLst>
              <a:gd name="adj" fmla="val 34394"/>
            </a:avLst>
          </a:prstGeom>
          <a:noFill/>
          <a:ln w="22225">
            <a:solidFill>
              <a:srgbClr val="FF0000"/>
            </a:solidFill>
            <a:round/>
            <a:headEnd/>
            <a:tailEnd/>
          </a:ln>
        </p:spPr>
        <p:txBody>
          <a:bodyPr wrap="none" anchor="ctr"/>
          <a:lstStyle/>
          <a:p>
            <a:endParaRPr lang="en-US" sz="1800">
              <a:solidFill>
                <a:srgbClr val="000000"/>
              </a:solidFill>
            </a:endParaRPr>
          </a:p>
        </p:txBody>
      </p:sp>
      <p:sp>
        <p:nvSpPr>
          <p:cNvPr id="3081" name="AutoShape 12"/>
          <p:cNvSpPr>
            <a:spLocks/>
          </p:cNvSpPr>
          <p:nvPr/>
        </p:nvSpPr>
        <p:spPr bwMode="auto">
          <a:xfrm rot="-5400000">
            <a:off x="3692526" y="3190875"/>
            <a:ext cx="74612" cy="1779587"/>
          </a:xfrm>
          <a:prstGeom prst="leftBracket">
            <a:avLst>
              <a:gd name="adj" fmla="val 33127"/>
            </a:avLst>
          </a:prstGeom>
          <a:noFill/>
          <a:ln w="22225">
            <a:solidFill>
              <a:srgbClr val="66FF33"/>
            </a:solidFill>
            <a:round/>
            <a:headEnd/>
            <a:tailEnd/>
          </a:ln>
        </p:spPr>
        <p:txBody>
          <a:bodyPr vert="eaVert" wrap="none" anchor="ctr"/>
          <a:lstStyle/>
          <a:p>
            <a:pPr algn="ctr"/>
            <a:endParaRPr lang="en-US" sz="2000">
              <a:solidFill>
                <a:srgbClr val="BBE0E3"/>
              </a:solidFill>
            </a:endParaRPr>
          </a:p>
        </p:txBody>
      </p:sp>
      <p:sp>
        <p:nvSpPr>
          <p:cNvPr id="3082" name="Text Box 13"/>
          <p:cNvSpPr txBox="1">
            <a:spLocks noChangeArrowheads="1"/>
          </p:cNvSpPr>
          <p:nvPr/>
        </p:nvSpPr>
        <p:spPr bwMode="auto">
          <a:xfrm>
            <a:off x="1922463" y="4168775"/>
            <a:ext cx="973137" cy="614363"/>
          </a:xfrm>
          <a:prstGeom prst="rect">
            <a:avLst/>
          </a:prstGeom>
          <a:noFill/>
          <a:ln w="9525">
            <a:noFill/>
            <a:miter lim="800000"/>
            <a:headEnd/>
            <a:tailEnd/>
          </a:ln>
        </p:spPr>
        <p:txBody>
          <a:bodyPr>
            <a:spAutoFit/>
          </a:bodyPr>
          <a:lstStyle/>
          <a:p>
            <a:pPr algn="ctr"/>
            <a:r>
              <a:rPr lang="en-US" sz="1800">
                <a:solidFill>
                  <a:srgbClr val="00CCFF"/>
                </a:solidFill>
              </a:rPr>
              <a:t>Intrinsic</a:t>
            </a:r>
          </a:p>
          <a:p>
            <a:pPr algn="ctr">
              <a:lnSpc>
                <a:spcPct val="90000"/>
              </a:lnSpc>
            </a:pPr>
            <a:r>
              <a:rPr lang="en-US" sz="1800">
                <a:solidFill>
                  <a:srgbClr val="00CCFF"/>
                </a:solidFill>
              </a:rPr>
              <a:t>leak</a:t>
            </a:r>
          </a:p>
        </p:txBody>
      </p:sp>
      <p:sp>
        <p:nvSpPr>
          <p:cNvPr id="3083" name="AutoShape 14"/>
          <p:cNvSpPr>
            <a:spLocks/>
          </p:cNvSpPr>
          <p:nvPr/>
        </p:nvSpPr>
        <p:spPr bwMode="auto">
          <a:xfrm rot="-5400000">
            <a:off x="2286794" y="3828257"/>
            <a:ext cx="84137" cy="514350"/>
          </a:xfrm>
          <a:prstGeom prst="leftBracket">
            <a:avLst>
              <a:gd name="adj" fmla="val 8491"/>
            </a:avLst>
          </a:prstGeom>
          <a:noFill/>
          <a:ln w="22225">
            <a:solidFill>
              <a:srgbClr val="00CCFF"/>
            </a:solidFill>
            <a:round/>
            <a:headEnd/>
            <a:tailEnd/>
          </a:ln>
        </p:spPr>
        <p:txBody>
          <a:bodyPr vert="eaVert" wrap="none" anchor="ctr"/>
          <a:lstStyle/>
          <a:p>
            <a:pPr algn="ctr"/>
            <a:endParaRPr lang="en-US" sz="2000">
              <a:solidFill>
                <a:srgbClr val="BBE0E3"/>
              </a:solidFill>
            </a:endParaRPr>
          </a:p>
        </p:txBody>
      </p:sp>
      <p:sp>
        <p:nvSpPr>
          <p:cNvPr id="3084" name="Text Box 15"/>
          <p:cNvSpPr txBox="1">
            <a:spLocks noChangeArrowheads="1"/>
          </p:cNvSpPr>
          <p:nvPr/>
        </p:nvSpPr>
        <p:spPr bwMode="auto">
          <a:xfrm>
            <a:off x="381000" y="4168775"/>
            <a:ext cx="1277938" cy="646113"/>
          </a:xfrm>
          <a:prstGeom prst="rect">
            <a:avLst/>
          </a:prstGeom>
          <a:noFill/>
          <a:ln w="9525">
            <a:noFill/>
            <a:miter lim="800000"/>
            <a:headEnd/>
            <a:tailEnd/>
          </a:ln>
        </p:spPr>
        <p:txBody>
          <a:bodyPr>
            <a:spAutoFit/>
          </a:bodyPr>
          <a:lstStyle/>
          <a:p>
            <a:pPr algn="ctr"/>
            <a:r>
              <a:rPr lang="en-US" sz="1800" dirty="0">
                <a:solidFill>
                  <a:srgbClr val="FFFFFF"/>
                </a:solidFill>
              </a:rPr>
              <a:t>Firing rate changes</a:t>
            </a:r>
          </a:p>
        </p:txBody>
      </p:sp>
      <p:sp>
        <p:nvSpPr>
          <p:cNvPr id="3085" name="AutoShape 16"/>
          <p:cNvSpPr>
            <a:spLocks/>
          </p:cNvSpPr>
          <p:nvPr/>
        </p:nvSpPr>
        <p:spPr bwMode="auto">
          <a:xfrm rot="-5400000">
            <a:off x="1105694" y="3901281"/>
            <a:ext cx="76200" cy="439738"/>
          </a:xfrm>
          <a:prstGeom prst="leftBracket">
            <a:avLst>
              <a:gd name="adj" fmla="val 8015"/>
            </a:avLst>
          </a:prstGeom>
          <a:noFill/>
          <a:ln w="22225">
            <a:solidFill>
              <a:schemeClr val="bg1"/>
            </a:solidFill>
            <a:round/>
            <a:headEnd/>
            <a:tailEnd/>
          </a:ln>
        </p:spPr>
        <p:txBody>
          <a:bodyPr vert="eaVert" wrap="none" anchor="ctr"/>
          <a:lstStyle/>
          <a:p>
            <a:pPr algn="ctr"/>
            <a:endParaRPr lang="en-US" sz="2000">
              <a:solidFill>
                <a:srgbClr val="BBE0E3"/>
              </a:solidFill>
            </a:endParaRPr>
          </a:p>
        </p:txBody>
      </p:sp>
      <p:sp>
        <p:nvSpPr>
          <p:cNvPr id="3086" name="Text Box 17"/>
          <p:cNvSpPr txBox="1">
            <a:spLocks noChangeArrowheads="1"/>
          </p:cNvSpPr>
          <p:nvPr/>
        </p:nvSpPr>
        <p:spPr bwMode="auto">
          <a:xfrm>
            <a:off x="6934200" y="4168775"/>
            <a:ext cx="990600" cy="587375"/>
          </a:xfrm>
          <a:prstGeom prst="rect">
            <a:avLst/>
          </a:prstGeom>
          <a:noFill/>
          <a:ln w="9525">
            <a:noFill/>
            <a:miter lim="800000"/>
            <a:headEnd/>
            <a:tailEnd/>
          </a:ln>
        </p:spPr>
        <p:txBody>
          <a:bodyPr>
            <a:spAutoFit/>
          </a:bodyPr>
          <a:lstStyle/>
          <a:p>
            <a:pPr algn="ctr">
              <a:lnSpc>
                <a:spcPct val="90000"/>
              </a:lnSpc>
            </a:pPr>
            <a:r>
              <a:rPr lang="en-US" sz="1800">
                <a:solidFill>
                  <a:srgbClr val="FFFF00"/>
                </a:solidFill>
              </a:rPr>
              <a:t>Bkgd.</a:t>
            </a:r>
          </a:p>
          <a:p>
            <a:pPr algn="ctr">
              <a:lnSpc>
                <a:spcPct val="90000"/>
              </a:lnSpc>
            </a:pPr>
            <a:r>
              <a:rPr lang="en-US" sz="1800">
                <a:solidFill>
                  <a:srgbClr val="FFFF00"/>
                </a:solidFill>
              </a:rPr>
              <a:t>input</a:t>
            </a:r>
          </a:p>
        </p:txBody>
      </p:sp>
      <p:sp>
        <p:nvSpPr>
          <p:cNvPr id="3087" name="AutoShape 18"/>
          <p:cNvSpPr>
            <a:spLocks/>
          </p:cNvSpPr>
          <p:nvPr/>
        </p:nvSpPr>
        <p:spPr bwMode="auto">
          <a:xfrm rot="-5400000">
            <a:off x="7380287" y="3919538"/>
            <a:ext cx="74613" cy="357188"/>
          </a:xfrm>
          <a:prstGeom prst="leftBracket">
            <a:avLst>
              <a:gd name="adj" fmla="val 6649"/>
            </a:avLst>
          </a:prstGeom>
          <a:noFill/>
          <a:ln w="22225">
            <a:solidFill>
              <a:srgbClr val="FFFF00"/>
            </a:solidFill>
            <a:round/>
            <a:headEnd/>
            <a:tailEnd/>
          </a:ln>
        </p:spPr>
        <p:txBody>
          <a:bodyPr wrap="none" anchor="ctr"/>
          <a:lstStyle/>
          <a:p>
            <a:endParaRPr lang="en-US" sz="1800">
              <a:solidFill>
                <a:srgbClr val="000000"/>
              </a:solidFill>
            </a:endParaRPr>
          </a:p>
        </p:txBody>
      </p:sp>
      <p:sp>
        <p:nvSpPr>
          <p:cNvPr id="3088" name="AutoShape 19"/>
          <p:cNvSpPr>
            <a:spLocks/>
          </p:cNvSpPr>
          <p:nvPr/>
        </p:nvSpPr>
        <p:spPr bwMode="auto">
          <a:xfrm rot="-5400000">
            <a:off x="8080376" y="3821112"/>
            <a:ext cx="74612" cy="538163"/>
          </a:xfrm>
          <a:prstGeom prst="leftBracket">
            <a:avLst>
              <a:gd name="adj" fmla="val 10018"/>
            </a:avLst>
          </a:prstGeom>
          <a:noFill/>
          <a:ln w="22225">
            <a:solidFill>
              <a:srgbClr val="FFFF00"/>
            </a:solidFill>
            <a:round/>
            <a:headEnd/>
            <a:tailEnd/>
          </a:ln>
        </p:spPr>
        <p:txBody>
          <a:bodyPr wrap="none" anchor="ctr"/>
          <a:lstStyle/>
          <a:p>
            <a:endParaRPr lang="en-US" sz="1800">
              <a:solidFill>
                <a:srgbClr val="000000"/>
              </a:solidFill>
            </a:endParaRPr>
          </a:p>
        </p:txBody>
      </p:sp>
      <p:sp>
        <p:nvSpPr>
          <p:cNvPr id="3089" name="Text Box 20"/>
          <p:cNvSpPr txBox="1">
            <a:spLocks noChangeArrowheads="1"/>
          </p:cNvSpPr>
          <p:nvPr/>
        </p:nvSpPr>
        <p:spPr bwMode="auto">
          <a:xfrm>
            <a:off x="7772400" y="4168775"/>
            <a:ext cx="1219200" cy="835025"/>
          </a:xfrm>
          <a:prstGeom prst="rect">
            <a:avLst/>
          </a:prstGeom>
          <a:noFill/>
          <a:ln w="9525">
            <a:noFill/>
            <a:miter lim="800000"/>
            <a:headEnd/>
            <a:tailEnd/>
          </a:ln>
        </p:spPr>
        <p:txBody>
          <a:bodyPr>
            <a:spAutoFit/>
          </a:bodyPr>
          <a:lstStyle/>
          <a:p>
            <a:pPr>
              <a:lnSpc>
                <a:spcPct val="90000"/>
              </a:lnSpc>
            </a:pPr>
            <a:r>
              <a:rPr lang="en-US" sz="1800">
                <a:solidFill>
                  <a:srgbClr val="FFFF00"/>
                </a:solidFill>
              </a:rPr>
              <a:t>Burst</a:t>
            </a:r>
          </a:p>
          <a:p>
            <a:pPr>
              <a:lnSpc>
                <a:spcPct val="90000"/>
              </a:lnSpc>
            </a:pPr>
            <a:r>
              <a:rPr lang="en-US" sz="1800">
                <a:solidFill>
                  <a:srgbClr val="FFFF00"/>
                </a:solidFill>
              </a:rPr>
              <a:t>command</a:t>
            </a:r>
          </a:p>
          <a:p>
            <a:pPr>
              <a:lnSpc>
                <a:spcPct val="90000"/>
              </a:lnSpc>
            </a:pPr>
            <a:r>
              <a:rPr lang="en-US" sz="1800">
                <a:solidFill>
                  <a:srgbClr val="FFFF00"/>
                </a:solidFill>
              </a:rPr>
              <a:t>input</a:t>
            </a:r>
          </a:p>
        </p:txBody>
      </p:sp>
      <p:sp>
        <p:nvSpPr>
          <p:cNvPr id="3090" name="Text Box 21"/>
          <p:cNvSpPr txBox="1">
            <a:spLocks noChangeArrowheads="1"/>
          </p:cNvSpPr>
          <p:nvPr/>
        </p:nvSpPr>
        <p:spPr bwMode="auto">
          <a:xfrm>
            <a:off x="6078538" y="2505075"/>
            <a:ext cx="2611437" cy="581025"/>
          </a:xfrm>
          <a:prstGeom prst="rect">
            <a:avLst/>
          </a:prstGeom>
          <a:noFill/>
          <a:ln w="9525">
            <a:noFill/>
            <a:miter lim="800000"/>
            <a:headEnd/>
            <a:tailEnd/>
          </a:ln>
        </p:spPr>
        <p:txBody>
          <a:bodyPr>
            <a:spAutoFit/>
          </a:bodyPr>
          <a:lstStyle/>
          <a:p>
            <a:pPr algn="ctr">
              <a:lnSpc>
                <a:spcPct val="90000"/>
              </a:lnSpc>
            </a:pPr>
            <a:r>
              <a:rPr lang="en-US" sz="1600" u="sng">
                <a:solidFill>
                  <a:srgbClr val="FFFF00"/>
                </a:solidFill>
              </a:rPr>
              <a:t>B</a:t>
            </a:r>
            <a:r>
              <a:rPr lang="en-US" sz="1600">
                <a:solidFill>
                  <a:srgbClr val="FFFF00"/>
                </a:solidFill>
              </a:rPr>
              <a:t>urst commands</a:t>
            </a:r>
          </a:p>
          <a:p>
            <a:pPr algn="ctr">
              <a:lnSpc>
                <a:spcPct val="110000"/>
              </a:lnSpc>
            </a:pPr>
            <a:r>
              <a:rPr lang="en-US" sz="1600">
                <a:solidFill>
                  <a:srgbClr val="FFFF00"/>
                </a:solidFill>
              </a:rPr>
              <a:t>&amp; </a:t>
            </a:r>
            <a:r>
              <a:rPr lang="en-US" sz="1600" u="sng">
                <a:solidFill>
                  <a:srgbClr val="FFFF00"/>
                </a:solidFill>
              </a:rPr>
              <a:t>T</a:t>
            </a:r>
            <a:r>
              <a:rPr lang="en-US" sz="1600">
                <a:solidFill>
                  <a:srgbClr val="FFFF00"/>
                </a:solidFill>
              </a:rPr>
              <a:t>onic background inputs</a:t>
            </a:r>
          </a:p>
        </p:txBody>
      </p:sp>
      <p:grpSp>
        <p:nvGrpSpPr>
          <p:cNvPr id="3" name="Group 22"/>
          <p:cNvGrpSpPr>
            <a:grpSpLocks/>
          </p:cNvGrpSpPr>
          <p:nvPr/>
        </p:nvGrpSpPr>
        <p:grpSpPr bwMode="auto">
          <a:xfrm>
            <a:off x="6540500" y="457200"/>
            <a:ext cx="1704975" cy="423863"/>
            <a:chOff x="4045" y="336"/>
            <a:chExt cx="1074" cy="267"/>
          </a:xfrm>
        </p:grpSpPr>
        <p:sp>
          <p:nvSpPr>
            <p:cNvPr id="3166" name="Text Box 23"/>
            <p:cNvSpPr txBox="1">
              <a:spLocks noChangeArrowheads="1"/>
            </p:cNvSpPr>
            <p:nvPr/>
          </p:nvSpPr>
          <p:spPr bwMode="auto">
            <a:xfrm>
              <a:off x="4303" y="336"/>
              <a:ext cx="594" cy="221"/>
            </a:xfrm>
            <a:prstGeom prst="rect">
              <a:avLst/>
            </a:prstGeom>
            <a:noFill/>
            <a:ln w="9525">
              <a:noFill/>
              <a:miter lim="800000"/>
              <a:headEnd/>
              <a:tailEnd/>
            </a:ln>
          </p:spPr>
          <p:txBody>
            <a:bodyPr wrap="none">
              <a:spAutoFit/>
            </a:bodyPr>
            <a:lstStyle/>
            <a:p>
              <a:r>
                <a:rPr lang="en-US" sz="1700">
                  <a:solidFill>
                    <a:srgbClr val="FFFFFF"/>
                  </a:solidFill>
                </a:rPr>
                <a:t>Outputs</a:t>
              </a:r>
            </a:p>
          </p:txBody>
        </p:sp>
        <p:sp>
          <p:nvSpPr>
            <p:cNvPr id="3167" name="AutoShape 24"/>
            <p:cNvSpPr>
              <a:spLocks noChangeArrowheads="1"/>
            </p:cNvSpPr>
            <p:nvPr/>
          </p:nvSpPr>
          <p:spPr bwMode="auto">
            <a:xfrm>
              <a:off x="4045" y="336"/>
              <a:ext cx="128" cy="267"/>
            </a:xfrm>
            <a:prstGeom prst="upArrow">
              <a:avLst>
                <a:gd name="adj1" fmla="val 50000"/>
                <a:gd name="adj2" fmla="val 52148"/>
              </a:avLst>
            </a:prstGeom>
            <a:solidFill>
              <a:schemeClr val="bg1"/>
            </a:solidFill>
            <a:ln w="9525">
              <a:solidFill>
                <a:schemeClr val="tx1"/>
              </a:solidFill>
              <a:miter lim="800000"/>
              <a:headEnd/>
              <a:tailEnd/>
            </a:ln>
          </p:spPr>
          <p:txBody>
            <a:bodyPr wrap="none" anchor="ctr"/>
            <a:lstStyle/>
            <a:p>
              <a:endParaRPr lang="en-US" sz="1800">
                <a:solidFill>
                  <a:srgbClr val="000000"/>
                </a:solidFill>
              </a:endParaRPr>
            </a:p>
          </p:txBody>
        </p:sp>
        <p:sp>
          <p:nvSpPr>
            <p:cNvPr id="3168" name="AutoShape 25"/>
            <p:cNvSpPr>
              <a:spLocks noChangeArrowheads="1"/>
            </p:cNvSpPr>
            <p:nvPr/>
          </p:nvSpPr>
          <p:spPr bwMode="auto">
            <a:xfrm>
              <a:off x="4991" y="336"/>
              <a:ext cx="128" cy="267"/>
            </a:xfrm>
            <a:prstGeom prst="upArrow">
              <a:avLst>
                <a:gd name="adj1" fmla="val 50000"/>
                <a:gd name="adj2" fmla="val 52148"/>
              </a:avLst>
            </a:prstGeom>
            <a:solidFill>
              <a:schemeClr val="bg1"/>
            </a:solidFill>
            <a:ln w="9525">
              <a:solidFill>
                <a:schemeClr val="tx1"/>
              </a:solidFill>
              <a:miter lim="800000"/>
              <a:headEnd/>
              <a:tailEnd/>
            </a:ln>
          </p:spPr>
          <p:txBody>
            <a:bodyPr wrap="none" anchor="ctr"/>
            <a:lstStyle/>
            <a:p>
              <a:endParaRPr lang="en-US" sz="1800">
                <a:solidFill>
                  <a:srgbClr val="000000"/>
                </a:solidFill>
              </a:endParaRPr>
            </a:p>
          </p:txBody>
        </p:sp>
      </p:grpSp>
      <p:grpSp>
        <p:nvGrpSpPr>
          <p:cNvPr id="4" name="Group 26"/>
          <p:cNvGrpSpPr>
            <a:grpSpLocks/>
          </p:cNvGrpSpPr>
          <p:nvPr/>
        </p:nvGrpSpPr>
        <p:grpSpPr bwMode="auto">
          <a:xfrm>
            <a:off x="5926138" y="800100"/>
            <a:ext cx="2989262" cy="1646238"/>
            <a:chOff x="3733" y="600"/>
            <a:chExt cx="1883" cy="1037"/>
          </a:xfrm>
        </p:grpSpPr>
        <p:sp>
          <p:nvSpPr>
            <p:cNvPr id="3102" name="Rectangle 27"/>
            <p:cNvSpPr>
              <a:spLocks noChangeArrowheads="1"/>
            </p:cNvSpPr>
            <p:nvPr/>
          </p:nvSpPr>
          <p:spPr bwMode="auto">
            <a:xfrm>
              <a:off x="3733" y="600"/>
              <a:ext cx="1860" cy="1037"/>
            </a:xfrm>
            <a:prstGeom prst="rect">
              <a:avLst/>
            </a:prstGeom>
            <a:solidFill>
              <a:schemeClr val="bg1"/>
            </a:solidFill>
            <a:ln w="9525">
              <a:solidFill>
                <a:schemeClr val="tx1"/>
              </a:solidFill>
              <a:miter lim="800000"/>
              <a:headEnd/>
              <a:tailEnd/>
            </a:ln>
          </p:spPr>
          <p:txBody>
            <a:bodyPr wrap="none" anchor="ctr"/>
            <a:lstStyle/>
            <a:p>
              <a:endParaRPr lang="en-US" sz="1800">
                <a:solidFill>
                  <a:srgbClr val="000000"/>
                </a:solidFill>
              </a:endParaRPr>
            </a:p>
          </p:txBody>
        </p:sp>
        <p:sp>
          <p:nvSpPr>
            <p:cNvPr id="3103" name="Freeform 28"/>
            <p:cNvSpPr>
              <a:spLocks/>
            </p:cNvSpPr>
            <p:nvPr/>
          </p:nvSpPr>
          <p:spPr bwMode="auto">
            <a:xfrm>
              <a:off x="5246" y="1311"/>
              <a:ext cx="53" cy="100"/>
            </a:xfrm>
            <a:custGeom>
              <a:avLst/>
              <a:gdLst>
                <a:gd name="T0" fmla="*/ 0 w 192"/>
                <a:gd name="T1" fmla="*/ 1 h 384"/>
                <a:gd name="T2" fmla="*/ 0 w 192"/>
                <a:gd name="T3" fmla="*/ 0 h 384"/>
                <a:gd name="T4" fmla="*/ 0 w 192"/>
                <a:gd name="T5" fmla="*/ 0 h 384"/>
                <a:gd name="T6" fmla="*/ 0 60000 65536"/>
                <a:gd name="T7" fmla="*/ 0 60000 65536"/>
                <a:gd name="T8" fmla="*/ 0 60000 65536"/>
                <a:gd name="T9" fmla="*/ 0 w 192"/>
                <a:gd name="T10" fmla="*/ 0 h 384"/>
                <a:gd name="T11" fmla="*/ 192 w 192"/>
                <a:gd name="T12" fmla="*/ 384 h 384"/>
              </a:gdLst>
              <a:ahLst/>
              <a:cxnLst>
                <a:cxn ang="T6">
                  <a:pos x="T0" y="T1"/>
                </a:cxn>
                <a:cxn ang="T7">
                  <a:pos x="T2" y="T3"/>
                </a:cxn>
                <a:cxn ang="T8">
                  <a:pos x="T4" y="T5"/>
                </a:cxn>
              </a:cxnLst>
              <a:rect l="T9" t="T10" r="T11" b="T12"/>
              <a:pathLst>
                <a:path w="192" h="384">
                  <a:moveTo>
                    <a:pt x="192" y="384"/>
                  </a:moveTo>
                  <a:cubicBezTo>
                    <a:pt x="184" y="344"/>
                    <a:pt x="176" y="304"/>
                    <a:pt x="144" y="240"/>
                  </a:cubicBezTo>
                  <a:cubicBezTo>
                    <a:pt x="112" y="176"/>
                    <a:pt x="24" y="40"/>
                    <a:pt x="0" y="0"/>
                  </a:cubicBezTo>
                </a:path>
              </a:pathLst>
            </a:custGeom>
            <a:noFill/>
            <a:ln w="28575">
              <a:solidFill>
                <a:srgbClr val="00CC00"/>
              </a:solidFill>
              <a:round/>
              <a:headEnd/>
              <a:tailEnd type="none" w="lg" len="lg"/>
            </a:ln>
          </p:spPr>
          <p:txBody>
            <a:bodyPr/>
            <a:lstStyle/>
            <a:p>
              <a:endParaRPr lang="en-US" sz="1800">
                <a:solidFill>
                  <a:srgbClr val="000000"/>
                </a:solidFill>
              </a:endParaRPr>
            </a:p>
          </p:txBody>
        </p:sp>
        <p:grpSp>
          <p:nvGrpSpPr>
            <p:cNvPr id="5" name="Group 29"/>
            <p:cNvGrpSpPr>
              <a:grpSpLocks/>
            </p:cNvGrpSpPr>
            <p:nvPr/>
          </p:nvGrpSpPr>
          <p:grpSpPr bwMode="auto">
            <a:xfrm>
              <a:off x="3974" y="1204"/>
              <a:ext cx="345" cy="333"/>
              <a:chOff x="336" y="3696"/>
              <a:chExt cx="480" cy="480"/>
            </a:xfrm>
          </p:grpSpPr>
          <p:sp>
            <p:nvSpPr>
              <p:cNvPr id="3155" name="Oval 30"/>
              <p:cNvSpPr>
                <a:spLocks noChangeArrowheads="1"/>
              </p:cNvSpPr>
              <p:nvPr/>
            </p:nvSpPr>
            <p:spPr bwMode="auto">
              <a:xfrm>
                <a:off x="336" y="3696"/>
                <a:ext cx="480" cy="480"/>
              </a:xfrm>
              <a:prstGeom prst="ellipse">
                <a:avLst/>
              </a:prstGeom>
              <a:noFill/>
              <a:ln w="12700">
                <a:solidFill>
                  <a:srgbClr val="00FF00"/>
                </a:solidFill>
                <a:round/>
                <a:headEnd/>
                <a:tailEnd/>
              </a:ln>
            </p:spPr>
            <p:txBody>
              <a:bodyPr wrap="none" anchor="ctr"/>
              <a:lstStyle/>
              <a:p>
                <a:endParaRPr lang="en-US" sz="1800">
                  <a:solidFill>
                    <a:srgbClr val="000000"/>
                  </a:solidFill>
                </a:endParaRPr>
              </a:p>
            </p:txBody>
          </p:sp>
          <p:sp>
            <p:nvSpPr>
              <p:cNvPr id="3156" name="Oval 31"/>
              <p:cNvSpPr>
                <a:spLocks noChangeArrowheads="1"/>
              </p:cNvSpPr>
              <p:nvPr/>
            </p:nvSpPr>
            <p:spPr bwMode="auto">
              <a:xfrm>
                <a:off x="408" y="3832"/>
                <a:ext cx="96" cy="96"/>
              </a:xfrm>
              <a:prstGeom prst="ellipse">
                <a:avLst/>
              </a:prstGeom>
              <a:noFill/>
              <a:ln w="12700">
                <a:solidFill>
                  <a:srgbClr val="00FF00"/>
                </a:solidFill>
                <a:round/>
                <a:headEnd/>
                <a:tailEnd/>
              </a:ln>
            </p:spPr>
            <p:txBody>
              <a:bodyPr wrap="none" anchor="ctr"/>
              <a:lstStyle/>
              <a:p>
                <a:endParaRPr lang="en-US" sz="1800">
                  <a:solidFill>
                    <a:srgbClr val="000000"/>
                  </a:solidFill>
                </a:endParaRPr>
              </a:p>
            </p:txBody>
          </p:sp>
          <p:sp>
            <p:nvSpPr>
              <p:cNvPr id="3157" name="Oval 32"/>
              <p:cNvSpPr>
                <a:spLocks noChangeArrowheads="1"/>
              </p:cNvSpPr>
              <p:nvPr/>
            </p:nvSpPr>
            <p:spPr bwMode="auto">
              <a:xfrm>
                <a:off x="512" y="3864"/>
                <a:ext cx="96" cy="96"/>
              </a:xfrm>
              <a:prstGeom prst="ellipse">
                <a:avLst/>
              </a:prstGeom>
              <a:noFill/>
              <a:ln w="12700">
                <a:solidFill>
                  <a:srgbClr val="00FF00"/>
                </a:solidFill>
                <a:round/>
                <a:headEnd/>
                <a:tailEnd/>
              </a:ln>
            </p:spPr>
            <p:txBody>
              <a:bodyPr wrap="none" anchor="ctr"/>
              <a:lstStyle/>
              <a:p>
                <a:endParaRPr lang="en-US" sz="1800">
                  <a:solidFill>
                    <a:srgbClr val="000000"/>
                  </a:solidFill>
                </a:endParaRPr>
              </a:p>
            </p:txBody>
          </p:sp>
          <p:sp>
            <p:nvSpPr>
              <p:cNvPr id="3158" name="Oval 33"/>
              <p:cNvSpPr>
                <a:spLocks noChangeArrowheads="1"/>
              </p:cNvSpPr>
              <p:nvPr/>
            </p:nvSpPr>
            <p:spPr bwMode="auto">
              <a:xfrm>
                <a:off x="624" y="4032"/>
                <a:ext cx="96" cy="96"/>
              </a:xfrm>
              <a:prstGeom prst="ellipse">
                <a:avLst/>
              </a:prstGeom>
              <a:noFill/>
              <a:ln w="12700">
                <a:solidFill>
                  <a:srgbClr val="00FF00"/>
                </a:solidFill>
                <a:round/>
                <a:headEnd/>
                <a:tailEnd/>
              </a:ln>
            </p:spPr>
            <p:txBody>
              <a:bodyPr wrap="none" anchor="ctr"/>
              <a:lstStyle/>
              <a:p>
                <a:endParaRPr lang="en-US" sz="1800">
                  <a:solidFill>
                    <a:srgbClr val="000000"/>
                  </a:solidFill>
                </a:endParaRPr>
              </a:p>
            </p:txBody>
          </p:sp>
          <p:sp>
            <p:nvSpPr>
              <p:cNvPr id="3159" name="Oval 34"/>
              <p:cNvSpPr>
                <a:spLocks noChangeArrowheads="1"/>
              </p:cNvSpPr>
              <p:nvPr/>
            </p:nvSpPr>
            <p:spPr bwMode="auto">
              <a:xfrm>
                <a:off x="624" y="3840"/>
                <a:ext cx="96" cy="96"/>
              </a:xfrm>
              <a:prstGeom prst="ellipse">
                <a:avLst/>
              </a:prstGeom>
              <a:noFill/>
              <a:ln w="12700">
                <a:solidFill>
                  <a:srgbClr val="00FF00"/>
                </a:solidFill>
                <a:round/>
                <a:headEnd/>
                <a:tailEnd/>
              </a:ln>
            </p:spPr>
            <p:txBody>
              <a:bodyPr wrap="none" anchor="ctr"/>
              <a:lstStyle/>
              <a:p>
                <a:endParaRPr lang="en-US" sz="1800">
                  <a:solidFill>
                    <a:srgbClr val="000000"/>
                  </a:solidFill>
                </a:endParaRPr>
              </a:p>
            </p:txBody>
          </p:sp>
          <p:sp>
            <p:nvSpPr>
              <p:cNvPr id="3160" name="Oval 35"/>
              <p:cNvSpPr>
                <a:spLocks noChangeArrowheads="1"/>
              </p:cNvSpPr>
              <p:nvPr/>
            </p:nvSpPr>
            <p:spPr bwMode="auto">
              <a:xfrm>
                <a:off x="592" y="3736"/>
                <a:ext cx="96" cy="96"/>
              </a:xfrm>
              <a:prstGeom prst="ellipse">
                <a:avLst/>
              </a:prstGeom>
              <a:noFill/>
              <a:ln w="12700">
                <a:solidFill>
                  <a:srgbClr val="00FF00"/>
                </a:solidFill>
                <a:round/>
                <a:headEnd/>
                <a:tailEnd/>
              </a:ln>
            </p:spPr>
            <p:txBody>
              <a:bodyPr wrap="none" anchor="ctr"/>
              <a:lstStyle/>
              <a:p>
                <a:endParaRPr lang="en-US" sz="1800">
                  <a:solidFill>
                    <a:srgbClr val="000000"/>
                  </a:solidFill>
                </a:endParaRPr>
              </a:p>
            </p:txBody>
          </p:sp>
          <p:sp>
            <p:nvSpPr>
              <p:cNvPr id="3161" name="Oval 36"/>
              <p:cNvSpPr>
                <a:spLocks noChangeArrowheads="1"/>
              </p:cNvSpPr>
              <p:nvPr/>
            </p:nvSpPr>
            <p:spPr bwMode="auto">
              <a:xfrm>
                <a:off x="384" y="3952"/>
                <a:ext cx="96" cy="96"/>
              </a:xfrm>
              <a:prstGeom prst="ellipse">
                <a:avLst/>
              </a:prstGeom>
              <a:noFill/>
              <a:ln w="12700">
                <a:solidFill>
                  <a:srgbClr val="00FF00"/>
                </a:solidFill>
                <a:round/>
                <a:headEnd/>
                <a:tailEnd/>
              </a:ln>
            </p:spPr>
            <p:txBody>
              <a:bodyPr wrap="none" anchor="ctr"/>
              <a:lstStyle/>
              <a:p>
                <a:endParaRPr lang="en-US" sz="1800">
                  <a:solidFill>
                    <a:srgbClr val="000000"/>
                  </a:solidFill>
                </a:endParaRPr>
              </a:p>
            </p:txBody>
          </p:sp>
          <p:sp>
            <p:nvSpPr>
              <p:cNvPr id="3162" name="Oval 37"/>
              <p:cNvSpPr>
                <a:spLocks noChangeArrowheads="1"/>
              </p:cNvSpPr>
              <p:nvPr/>
            </p:nvSpPr>
            <p:spPr bwMode="auto">
              <a:xfrm>
                <a:off x="528" y="3976"/>
                <a:ext cx="96" cy="96"/>
              </a:xfrm>
              <a:prstGeom prst="ellipse">
                <a:avLst/>
              </a:prstGeom>
              <a:noFill/>
              <a:ln w="12700">
                <a:solidFill>
                  <a:srgbClr val="00FF00"/>
                </a:solidFill>
                <a:round/>
                <a:headEnd/>
                <a:tailEnd/>
              </a:ln>
            </p:spPr>
            <p:txBody>
              <a:bodyPr wrap="none" anchor="ctr"/>
              <a:lstStyle/>
              <a:p>
                <a:endParaRPr lang="en-US" sz="1800">
                  <a:solidFill>
                    <a:srgbClr val="000000"/>
                  </a:solidFill>
                </a:endParaRPr>
              </a:p>
            </p:txBody>
          </p:sp>
          <p:sp>
            <p:nvSpPr>
              <p:cNvPr id="3163" name="Oval 38"/>
              <p:cNvSpPr>
                <a:spLocks noChangeArrowheads="1"/>
              </p:cNvSpPr>
              <p:nvPr/>
            </p:nvSpPr>
            <p:spPr bwMode="auto">
              <a:xfrm>
                <a:off x="480" y="3744"/>
                <a:ext cx="96" cy="96"/>
              </a:xfrm>
              <a:prstGeom prst="ellipse">
                <a:avLst/>
              </a:prstGeom>
              <a:noFill/>
              <a:ln w="12700">
                <a:solidFill>
                  <a:srgbClr val="00FF00"/>
                </a:solidFill>
                <a:round/>
                <a:headEnd/>
                <a:tailEnd/>
              </a:ln>
            </p:spPr>
            <p:txBody>
              <a:bodyPr wrap="none" anchor="ctr"/>
              <a:lstStyle/>
              <a:p>
                <a:endParaRPr lang="en-US" sz="1800">
                  <a:solidFill>
                    <a:srgbClr val="000000"/>
                  </a:solidFill>
                </a:endParaRPr>
              </a:p>
            </p:txBody>
          </p:sp>
          <p:sp>
            <p:nvSpPr>
              <p:cNvPr id="3164" name="Oval 39"/>
              <p:cNvSpPr>
                <a:spLocks noChangeArrowheads="1"/>
              </p:cNvSpPr>
              <p:nvPr/>
            </p:nvSpPr>
            <p:spPr bwMode="auto">
              <a:xfrm>
                <a:off x="688" y="3944"/>
                <a:ext cx="96" cy="96"/>
              </a:xfrm>
              <a:prstGeom prst="ellipse">
                <a:avLst/>
              </a:prstGeom>
              <a:noFill/>
              <a:ln w="12700">
                <a:solidFill>
                  <a:srgbClr val="00FF00"/>
                </a:solidFill>
                <a:round/>
                <a:headEnd/>
                <a:tailEnd/>
              </a:ln>
            </p:spPr>
            <p:txBody>
              <a:bodyPr wrap="none" anchor="ctr"/>
              <a:lstStyle/>
              <a:p>
                <a:endParaRPr lang="en-US" sz="1800">
                  <a:solidFill>
                    <a:srgbClr val="000000"/>
                  </a:solidFill>
                </a:endParaRPr>
              </a:p>
            </p:txBody>
          </p:sp>
          <p:sp>
            <p:nvSpPr>
              <p:cNvPr id="3165" name="Oval 40"/>
              <p:cNvSpPr>
                <a:spLocks noChangeArrowheads="1"/>
              </p:cNvSpPr>
              <p:nvPr/>
            </p:nvSpPr>
            <p:spPr bwMode="auto">
              <a:xfrm>
                <a:off x="448" y="4048"/>
                <a:ext cx="96" cy="96"/>
              </a:xfrm>
              <a:prstGeom prst="ellipse">
                <a:avLst/>
              </a:prstGeom>
              <a:noFill/>
              <a:ln w="12700">
                <a:solidFill>
                  <a:srgbClr val="00FF00"/>
                </a:solidFill>
                <a:round/>
                <a:headEnd/>
                <a:tailEnd/>
              </a:ln>
            </p:spPr>
            <p:txBody>
              <a:bodyPr wrap="none" anchor="ctr"/>
              <a:lstStyle/>
              <a:p>
                <a:endParaRPr lang="en-US" sz="1800">
                  <a:solidFill>
                    <a:srgbClr val="000000"/>
                  </a:solidFill>
                </a:endParaRPr>
              </a:p>
            </p:txBody>
          </p:sp>
        </p:grpSp>
        <p:sp>
          <p:nvSpPr>
            <p:cNvPr id="3105" name="Oval 41"/>
            <p:cNvSpPr>
              <a:spLocks noChangeArrowheads="1"/>
            </p:cNvSpPr>
            <p:nvPr/>
          </p:nvSpPr>
          <p:spPr bwMode="auto">
            <a:xfrm>
              <a:off x="5007" y="1237"/>
              <a:ext cx="345" cy="333"/>
            </a:xfrm>
            <a:prstGeom prst="ellipse">
              <a:avLst/>
            </a:prstGeom>
            <a:noFill/>
            <a:ln w="12700">
              <a:solidFill>
                <a:srgbClr val="00FF00"/>
              </a:solidFill>
              <a:round/>
              <a:headEnd/>
              <a:tailEnd/>
            </a:ln>
          </p:spPr>
          <p:txBody>
            <a:bodyPr wrap="none" anchor="ctr"/>
            <a:lstStyle/>
            <a:p>
              <a:endParaRPr lang="en-US" sz="1800">
                <a:solidFill>
                  <a:srgbClr val="000000"/>
                </a:solidFill>
              </a:endParaRPr>
            </a:p>
          </p:txBody>
        </p:sp>
        <p:sp>
          <p:nvSpPr>
            <p:cNvPr id="3106" name="Oval 42"/>
            <p:cNvSpPr>
              <a:spLocks noChangeArrowheads="1"/>
            </p:cNvSpPr>
            <p:nvPr/>
          </p:nvSpPr>
          <p:spPr bwMode="auto">
            <a:xfrm>
              <a:off x="5059" y="1315"/>
              <a:ext cx="69" cy="66"/>
            </a:xfrm>
            <a:prstGeom prst="ellipse">
              <a:avLst/>
            </a:prstGeom>
            <a:noFill/>
            <a:ln w="12700">
              <a:solidFill>
                <a:srgbClr val="00FF00"/>
              </a:solidFill>
              <a:round/>
              <a:headEnd/>
              <a:tailEnd/>
            </a:ln>
          </p:spPr>
          <p:txBody>
            <a:bodyPr wrap="none" anchor="ctr"/>
            <a:lstStyle/>
            <a:p>
              <a:endParaRPr lang="en-US" sz="1800">
                <a:solidFill>
                  <a:srgbClr val="000000"/>
                </a:solidFill>
              </a:endParaRPr>
            </a:p>
          </p:txBody>
        </p:sp>
        <p:sp>
          <p:nvSpPr>
            <p:cNvPr id="3107" name="Oval 43"/>
            <p:cNvSpPr>
              <a:spLocks noChangeArrowheads="1"/>
            </p:cNvSpPr>
            <p:nvPr/>
          </p:nvSpPr>
          <p:spPr bwMode="auto">
            <a:xfrm>
              <a:off x="5134" y="1354"/>
              <a:ext cx="69" cy="66"/>
            </a:xfrm>
            <a:prstGeom prst="ellipse">
              <a:avLst/>
            </a:prstGeom>
            <a:noFill/>
            <a:ln w="12700">
              <a:solidFill>
                <a:srgbClr val="00FF00"/>
              </a:solidFill>
              <a:round/>
              <a:headEnd/>
              <a:tailEnd/>
            </a:ln>
          </p:spPr>
          <p:txBody>
            <a:bodyPr wrap="none" anchor="ctr"/>
            <a:lstStyle/>
            <a:p>
              <a:endParaRPr lang="en-US" sz="1800">
                <a:solidFill>
                  <a:srgbClr val="000000"/>
                </a:solidFill>
              </a:endParaRPr>
            </a:p>
          </p:txBody>
        </p:sp>
        <p:sp>
          <p:nvSpPr>
            <p:cNvPr id="3108" name="Oval 44"/>
            <p:cNvSpPr>
              <a:spLocks noChangeArrowheads="1"/>
            </p:cNvSpPr>
            <p:nvPr/>
          </p:nvSpPr>
          <p:spPr bwMode="auto">
            <a:xfrm>
              <a:off x="5214" y="1470"/>
              <a:ext cx="69" cy="67"/>
            </a:xfrm>
            <a:prstGeom prst="ellipse">
              <a:avLst/>
            </a:prstGeom>
            <a:noFill/>
            <a:ln w="12700">
              <a:solidFill>
                <a:srgbClr val="00FF00"/>
              </a:solidFill>
              <a:round/>
              <a:headEnd/>
              <a:tailEnd/>
            </a:ln>
          </p:spPr>
          <p:txBody>
            <a:bodyPr wrap="none" anchor="ctr"/>
            <a:lstStyle/>
            <a:p>
              <a:endParaRPr lang="en-US" sz="1800">
                <a:solidFill>
                  <a:srgbClr val="000000"/>
                </a:solidFill>
              </a:endParaRPr>
            </a:p>
          </p:txBody>
        </p:sp>
        <p:sp>
          <p:nvSpPr>
            <p:cNvPr id="3109" name="Oval 45"/>
            <p:cNvSpPr>
              <a:spLocks noChangeArrowheads="1"/>
            </p:cNvSpPr>
            <p:nvPr/>
          </p:nvSpPr>
          <p:spPr bwMode="auto">
            <a:xfrm>
              <a:off x="5174" y="1265"/>
              <a:ext cx="69" cy="66"/>
            </a:xfrm>
            <a:prstGeom prst="ellipse">
              <a:avLst/>
            </a:prstGeom>
            <a:solidFill>
              <a:srgbClr val="00FF00"/>
            </a:solidFill>
            <a:ln w="9525">
              <a:solidFill>
                <a:schemeClr val="tx1"/>
              </a:solidFill>
              <a:round/>
              <a:headEnd/>
              <a:tailEnd/>
            </a:ln>
          </p:spPr>
          <p:txBody>
            <a:bodyPr wrap="none" anchor="ctr"/>
            <a:lstStyle/>
            <a:p>
              <a:endParaRPr lang="en-US" sz="1800">
                <a:solidFill>
                  <a:srgbClr val="000000"/>
                </a:solidFill>
              </a:endParaRPr>
            </a:p>
          </p:txBody>
        </p:sp>
        <p:sp>
          <p:nvSpPr>
            <p:cNvPr id="3110" name="Oval 46"/>
            <p:cNvSpPr>
              <a:spLocks noChangeArrowheads="1"/>
            </p:cNvSpPr>
            <p:nvPr/>
          </p:nvSpPr>
          <p:spPr bwMode="auto">
            <a:xfrm>
              <a:off x="5042" y="1415"/>
              <a:ext cx="69" cy="66"/>
            </a:xfrm>
            <a:prstGeom prst="ellipse">
              <a:avLst/>
            </a:prstGeom>
            <a:noFill/>
            <a:ln w="12700">
              <a:solidFill>
                <a:srgbClr val="00FF00"/>
              </a:solidFill>
              <a:round/>
              <a:headEnd/>
              <a:tailEnd/>
            </a:ln>
          </p:spPr>
          <p:txBody>
            <a:bodyPr wrap="none" anchor="ctr"/>
            <a:lstStyle/>
            <a:p>
              <a:endParaRPr lang="en-US" sz="1800">
                <a:solidFill>
                  <a:srgbClr val="000000"/>
                </a:solidFill>
              </a:endParaRPr>
            </a:p>
          </p:txBody>
        </p:sp>
        <p:sp>
          <p:nvSpPr>
            <p:cNvPr id="3111" name="Oval 47"/>
            <p:cNvSpPr>
              <a:spLocks noChangeArrowheads="1"/>
            </p:cNvSpPr>
            <p:nvPr/>
          </p:nvSpPr>
          <p:spPr bwMode="auto">
            <a:xfrm>
              <a:off x="5145" y="1431"/>
              <a:ext cx="69" cy="67"/>
            </a:xfrm>
            <a:prstGeom prst="ellipse">
              <a:avLst/>
            </a:prstGeom>
            <a:noFill/>
            <a:ln w="12700">
              <a:solidFill>
                <a:srgbClr val="00FF00"/>
              </a:solidFill>
              <a:round/>
              <a:headEnd/>
              <a:tailEnd/>
            </a:ln>
          </p:spPr>
          <p:txBody>
            <a:bodyPr wrap="none" anchor="ctr"/>
            <a:lstStyle/>
            <a:p>
              <a:endParaRPr lang="en-US" sz="1800">
                <a:solidFill>
                  <a:srgbClr val="000000"/>
                </a:solidFill>
              </a:endParaRPr>
            </a:p>
          </p:txBody>
        </p:sp>
        <p:sp>
          <p:nvSpPr>
            <p:cNvPr id="3112" name="Oval 48"/>
            <p:cNvSpPr>
              <a:spLocks noChangeArrowheads="1"/>
            </p:cNvSpPr>
            <p:nvPr/>
          </p:nvSpPr>
          <p:spPr bwMode="auto">
            <a:xfrm>
              <a:off x="5260" y="1409"/>
              <a:ext cx="69" cy="67"/>
            </a:xfrm>
            <a:prstGeom prst="ellipse">
              <a:avLst/>
            </a:prstGeom>
            <a:noFill/>
            <a:ln w="22225">
              <a:solidFill>
                <a:srgbClr val="33CC33"/>
              </a:solidFill>
              <a:round/>
              <a:headEnd/>
              <a:tailEnd/>
            </a:ln>
          </p:spPr>
          <p:txBody>
            <a:bodyPr wrap="none" anchor="ctr"/>
            <a:lstStyle/>
            <a:p>
              <a:endParaRPr lang="en-US" sz="1800">
                <a:solidFill>
                  <a:srgbClr val="000000"/>
                </a:solidFill>
              </a:endParaRPr>
            </a:p>
          </p:txBody>
        </p:sp>
        <p:sp>
          <p:nvSpPr>
            <p:cNvPr id="3113" name="Oval 49"/>
            <p:cNvSpPr>
              <a:spLocks noChangeArrowheads="1"/>
            </p:cNvSpPr>
            <p:nvPr/>
          </p:nvSpPr>
          <p:spPr bwMode="auto">
            <a:xfrm>
              <a:off x="5088" y="1481"/>
              <a:ext cx="69" cy="67"/>
            </a:xfrm>
            <a:prstGeom prst="ellipse">
              <a:avLst/>
            </a:prstGeom>
            <a:noFill/>
            <a:ln w="12700">
              <a:solidFill>
                <a:srgbClr val="00FF00"/>
              </a:solidFill>
              <a:round/>
              <a:headEnd/>
              <a:tailEnd/>
            </a:ln>
          </p:spPr>
          <p:txBody>
            <a:bodyPr wrap="none" anchor="ctr"/>
            <a:lstStyle/>
            <a:p>
              <a:endParaRPr lang="en-US" sz="1800">
                <a:solidFill>
                  <a:srgbClr val="000000"/>
                </a:solidFill>
              </a:endParaRPr>
            </a:p>
          </p:txBody>
        </p:sp>
        <p:grpSp>
          <p:nvGrpSpPr>
            <p:cNvPr id="6" name="Group 50"/>
            <p:cNvGrpSpPr>
              <a:grpSpLocks/>
            </p:cNvGrpSpPr>
            <p:nvPr/>
          </p:nvGrpSpPr>
          <p:grpSpPr bwMode="auto">
            <a:xfrm>
              <a:off x="4164" y="666"/>
              <a:ext cx="344" cy="334"/>
              <a:chOff x="336" y="3696"/>
              <a:chExt cx="480" cy="480"/>
            </a:xfrm>
          </p:grpSpPr>
          <p:sp>
            <p:nvSpPr>
              <p:cNvPr id="3144" name="Oval 51"/>
              <p:cNvSpPr>
                <a:spLocks noChangeArrowheads="1"/>
              </p:cNvSpPr>
              <p:nvPr/>
            </p:nvSpPr>
            <p:spPr bwMode="auto">
              <a:xfrm>
                <a:off x="336" y="3696"/>
                <a:ext cx="480" cy="480"/>
              </a:xfrm>
              <a:prstGeom prst="ellipse">
                <a:avLst/>
              </a:prstGeom>
              <a:noFill/>
              <a:ln w="12700">
                <a:solidFill>
                  <a:srgbClr val="FF0000"/>
                </a:solidFill>
                <a:round/>
                <a:headEnd/>
                <a:tailEnd/>
              </a:ln>
            </p:spPr>
            <p:txBody>
              <a:bodyPr wrap="none" anchor="ctr"/>
              <a:lstStyle/>
              <a:p>
                <a:endParaRPr lang="en-US" sz="1800">
                  <a:solidFill>
                    <a:srgbClr val="000000"/>
                  </a:solidFill>
                </a:endParaRPr>
              </a:p>
            </p:txBody>
          </p:sp>
          <p:sp>
            <p:nvSpPr>
              <p:cNvPr id="3145" name="Oval 52"/>
              <p:cNvSpPr>
                <a:spLocks noChangeArrowheads="1"/>
              </p:cNvSpPr>
              <p:nvPr/>
            </p:nvSpPr>
            <p:spPr bwMode="auto">
              <a:xfrm>
                <a:off x="408" y="3832"/>
                <a:ext cx="96" cy="96"/>
              </a:xfrm>
              <a:prstGeom prst="ellipse">
                <a:avLst/>
              </a:prstGeom>
              <a:noFill/>
              <a:ln w="12700">
                <a:solidFill>
                  <a:srgbClr val="FF0000"/>
                </a:solidFill>
                <a:round/>
                <a:headEnd/>
                <a:tailEnd/>
              </a:ln>
            </p:spPr>
            <p:txBody>
              <a:bodyPr wrap="none" anchor="ctr"/>
              <a:lstStyle/>
              <a:p>
                <a:endParaRPr lang="en-US" sz="1800">
                  <a:solidFill>
                    <a:srgbClr val="000000"/>
                  </a:solidFill>
                </a:endParaRPr>
              </a:p>
            </p:txBody>
          </p:sp>
          <p:sp>
            <p:nvSpPr>
              <p:cNvPr id="3146" name="Oval 53"/>
              <p:cNvSpPr>
                <a:spLocks noChangeArrowheads="1"/>
              </p:cNvSpPr>
              <p:nvPr/>
            </p:nvSpPr>
            <p:spPr bwMode="auto">
              <a:xfrm>
                <a:off x="512" y="3864"/>
                <a:ext cx="96" cy="96"/>
              </a:xfrm>
              <a:prstGeom prst="ellipse">
                <a:avLst/>
              </a:prstGeom>
              <a:noFill/>
              <a:ln w="12700">
                <a:solidFill>
                  <a:srgbClr val="FF0000"/>
                </a:solidFill>
                <a:round/>
                <a:headEnd/>
                <a:tailEnd/>
              </a:ln>
            </p:spPr>
            <p:txBody>
              <a:bodyPr wrap="none" anchor="ctr"/>
              <a:lstStyle/>
              <a:p>
                <a:endParaRPr lang="en-US" sz="1800">
                  <a:solidFill>
                    <a:srgbClr val="000000"/>
                  </a:solidFill>
                </a:endParaRPr>
              </a:p>
            </p:txBody>
          </p:sp>
          <p:sp>
            <p:nvSpPr>
              <p:cNvPr id="3147" name="Oval 54"/>
              <p:cNvSpPr>
                <a:spLocks noChangeArrowheads="1"/>
              </p:cNvSpPr>
              <p:nvPr/>
            </p:nvSpPr>
            <p:spPr bwMode="auto">
              <a:xfrm>
                <a:off x="624" y="4032"/>
                <a:ext cx="96" cy="96"/>
              </a:xfrm>
              <a:prstGeom prst="ellipse">
                <a:avLst/>
              </a:prstGeom>
              <a:noFill/>
              <a:ln w="19050">
                <a:solidFill>
                  <a:srgbClr val="FF0000"/>
                </a:solidFill>
                <a:round/>
                <a:headEnd/>
                <a:tailEnd/>
              </a:ln>
            </p:spPr>
            <p:txBody>
              <a:bodyPr wrap="none" anchor="ctr"/>
              <a:lstStyle/>
              <a:p>
                <a:endParaRPr lang="en-US" sz="1800">
                  <a:solidFill>
                    <a:srgbClr val="000000"/>
                  </a:solidFill>
                </a:endParaRPr>
              </a:p>
            </p:txBody>
          </p:sp>
          <p:sp>
            <p:nvSpPr>
              <p:cNvPr id="3148" name="Oval 55"/>
              <p:cNvSpPr>
                <a:spLocks noChangeArrowheads="1"/>
              </p:cNvSpPr>
              <p:nvPr/>
            </p:nvSpPr>
            <p:spPr bwMode="auto">
              <a:xfrm>
                <a:off x="624" y="3840"/>
                <a:ext cx="96" cy="96"/>
              </a:xfrm>
              <a:prstGeom prst="ellipse">
                <a:avLst/>
              </a:prstGeom>
              <a:noFill/>
              <a:ln w="12700">
                <a:solidFill>
                  <a:srgbClr val="FF0000"/>
                </a:solidFill>
                <a:round/>
                <a:headEnd/>
                <a:tailEnd/>
              </a:ln>
            </p:spPr>
            <p:txBody>
              <a:bodyPr wrap="none" anchor="ctr"/>
              <a:lstStyle/>
              <a:p>
                <a:endParaRPr lang="en-US" sz="1800">
                  <a:solidFill>
                    <a:srgbClr val="000000"/>
                  </a:solidFill>
                </a:endParaRPr>
              </a:p>
            </p:txBody>
          </p:sp>
          <p:sp>
            <p:nvSpPr>
              <p:cNvPr id="3149" name="Oval 56"/>
              <p:cNvSpPr>
                <a:spLocks noChangeArrowheads="1"/>
              </p:cNvSpPr>
              <p:nvPr/>
            </p:nvSpPr>
            <p:spPr bwMode="auto">
              <a:xfrm>
                <a:off x="592" y="3736"/>
                <a:ext cx="96" cy="96"/>
              </a:xfrm>
              <a:prstGeom prst="ellipse">
                <a:avLst/>
              </a:prstGeom>
              <a:noFill/>
              <a:ln w="12700">
                <a:solidFill>
                  <a:srgbClr val="FF0000"/>
                </a:solidFill>
                <a:round/>
                <a:headEnd/>
                <a:tailEnd/>
              </a:ln>
            </p:spPr>
            <p:txBody>
              <a:bodyPr wrap="none" anchor="ctr"/>
              <a:lstStyle/>
              <a:p>
                <a:endParaRPr lang="en-US" sz="1800">
                  <a:solidFill>
                    <a:srgbClr val="000000"/>
                  </a:solidFill>
                </a:endParaRPr>
              </a:p>
            </p:txBody>
          </p:sp>
          <p:sp>
            <p:nvSpPr>
              <p:cNvPr id="3150" name="Oval 57"/>
              <p:cNvSpPr>
                <a:spLocks noChangeArrowheads="1"/>
              </p:cNvSpPr>
              <p:nvPr/>
            </p:nvSpPr>
            <p:spPr bwMode="auto">
              <a:xfrm>
                <a:off x="384" y="3952"/>
                <a:ext cx="96" cy="96"/>
              </a:xfrm>
              <a:prstGeom prst="ellipse">
                <a:avLst/>
              </a:prstGeom>
              <a:noFill/>
              <a:ln w="12700">
                <a:solidFill>
                  <a:srgbClr val="FF0000"/>
                </a:solidFill>
                <a:round/>
                <a:headEnd/>
                <a:tailEnd/>
              </a:ln>
            </p:spPr>
            <p:txBody>
              <a:bodyPr wrap="none" anchor="ctr"/>
              <a:lstStyle/>
              <a:p>
                <a:endParaRPr lang="en-US" sz="1800">
                  <a:solidFill>
                    <a:srgbClr val="000000"/>
                  </a:solidFill>
                </a:endParaRPr>
              </a:p>
            </p:txBody>
          </p:sp>
          <p:sp>
            <p:nvSpPr>
              <p:cNvPr id="3151" name="Oval 58"/>
              <p:cNvSpPr>
                <a:spLocks noChangeArrowheads="1"/>
              </p:cNvSpPr>
              <p:nvPr/>
            </p:nvSpPr>
            <p:spPr bwMode="auto">
              <a:xfrm>
                <a:off x="528" y="3976"/>
                <a:ext cx="96" cy="96"/>
              </a:xfrm>
              <a:prstGeom prst="ellipse">
                <a:avLst/>
              </a:prstGeom>
              <a:noFill/>
              <a:ln w="12700">
                <a:solidFill>
                  <a:srgbClr val="FF0000"/>
                </a:solidFill>
                <a:round/>
                <a:headEnd/>
                <a:tailEnd/>
              </a:ln>
            </p:spPr>
            <p:txBody>
              <a:bodyPr wrap="none" anchor="ctr"/>
              <a:lstStyle/>
              <a:p>
                <a:endParaRPr lang="en-US" sz="1800">
                  <a:solidFill>
                    <a:srgbClr val="000000"/>
                  </a:solidFill>
                </a:endParaRPr>
              </a:p>
            </p:txBody>
          </p:sp>
          <p:sp>
            <p:nvSpPr>
              <p:cNvPr id="3152" name="Oval 59"/>
              <p:cNvSpPr>
                <a:spLocks noChangeArrowheads="1"/>
              </p:cNvSpPr>
              <p:nvPr/>
            </p:nvSpPr>
            <p:spPr bwMode="auto">
              <a:xfrm>
                <a:off x="480" y="3744"/>
                <a:ext cx="96" cy="96"/>
              </a:xfrm>
              <a:prstGeom prst="ellipse">
                <a:avLst/>
              </a:prstGeom>
              <a:noFill/>
              <a:ln w="12700">
                <a:solidFill>
                  <a:srgbClr val="FF0000"/>
                </a:solidFill>
                <a:round/>
                <a:headEnd/>
                <a:tailEnd/>
              </a:ln>
            </p:spPr>
            <p:txBody>
              <a:bodyPr wrap="none" anchor="ctr"/>
              <a:lstStyle/>
              <a:p>
                <a:endParaRPr lang="en-US" sz="1800">
                  <a:solidFill>
                    <a:srgbClr val="000000"/>
                  </a:solidFill>
                </a:endParaRPr>
              </a:p>
            </p:txBody>
          </p:sp>
          <p:sp>
            <p:nvSpPr>
              <p:cNvPr id="3153" name="Oval 60"/>
              <p:cNvSpPr>
                <a:spLocks noChangeArrowheads="1"/>
              </p:cNvSpPr>
              <p:nvPr/>
            </p:nvSpPr>
            <p:spPr bwMode="auto">
              <a:xfrm>
                <a:off x="688" y="3944"/>
                <a:ext cx="96" cy="96"/>
              </a:xfrm>
              <a:prstGeom prst="ellipse">
                <a:avLst/>
              </a:prstGeom>
              <a:noFill/>
              <a:ln w="12700">
                <a:solidFill>
                  <a:srgbClr val="FF0000"/>
                </a:solidFill>
                <a:round/>
                <a:headEnd/>
                <a:tailEnd/>
              </a:ln>
            </p:spPr>
            <p:txBody>
              <a:bodyPr wrap="none" anchor="ctr"/>
              <a:lstStyle/>
              <a:p>
                <a:endParaRPr lang="en-US" sz="1800">
                  <a:solidFill>
                    <a:srgbClr val="000000"/>
                  </a:solidFill>
                </a:endParaRPr>
              </a:p>
            </p:txBody>
          </p:sp>
          <p:sp>
            <p:nvSpPr>
              <p:cNvPr id="3154" name="Oval 61"/>
              <p:cNvSpPr>
                <a:spLocks noChangeArrowheads="1"/>
              </p:cNvSpPr>
              <p:nvPr/>
            </p:nvSpPr>
            <p:spPr bwMode="auto">
              <a:xfrm>
                <a:off x="448" y="4048"/>
                <a:ext cx="96" cy="96"/>
              </a:xfrm>
              <a:prstGeom prst="ellipse">
                <a:avLst/>
              </a:prstGeom>
              <a:noFill/>
              <a:ln w="12700">
                <a:solidFill>
                  <a:srgbClr val="FF0000"/>
                </a:solidFill>
                <a:round/>
                <a:headEnd/>
                <a:tailEnd/>
              </a:ln>
            </p:spPr>
            <p:txBody>
              <a:bodyPr wrap="none" anchor="ctr"/>
              <a:lstStyle/>
              <a:p>
                <a:endParaRPr lang="en-US" sz="1800">
                  <a:solidFill>
                    <a:srgbClr val="000000"/>
                  </a:solidFill>
                </a:endParaRPr>
              </a:p>
            </p:txBody>
          </p:sp>
        </p:grpSp>
        <p:grpSp>
          <p:nvGrpSpPr>
            <p:cNvPr id="7" name="Group 62"/>
            <p:cNvGrpSpPr>
              <a:grpSpLocks/>
            </p:cNvGrpSpPr>
            <p:nvPr/>
          </p:nvGrpSpPr>
          <p:grpSpPr bwMode="auto">
            <a:xfrm>
              <a:off x="4801" y="671"/>
              <a:ext cx="344" cy="333"/>
              <a:chOff x="336" y="3696"/>
              <a:chExt cx="480" cy="480"/>
            </a:xfrm>
          </p:grpSpPr>
          <p:sp>
            <p:nvSpPr>
              <p:cNvPr id="3133" name="Oval 63"/>
              <p:cNvSpPr>
                <a:spLocks noChangeArrowheads="1"/>
              </p:cNvSpPr>
              <p:nvPr/>
            </p:nvSpPr>
            <p:spPr bwMode="auto">
              <a:xfrm>
                <a:off x="336" y="3696"/>
                <a:ext cx="480" cy="480"/>
              </a:xfrm>
              <a:prstGeom prst="ellipse">
                <a:avLst/>
              </a:prstGeom>
              <a:noFill/>
              <a:ln w="12700">
                <a:solidFill>
                  <a:srgbClr val="FF0000"/>
                </a:solidFill>
                <a:round/>
                <a:headEnd/>
                <a:tailEnd/>
              </a:ln>
            </p:spPr>
            <p:txBody>
              <a:bodyPr wrap="none" anchor="ctr"/>
              <a:lstStyle/>
              <a:p>
                <a:endParaRPr lang="en-US" sz="1800">
                  <a:solidFill>
                    <a:srgbClr val="000000"/>
                  </a:solidFill>
                </a:endParaRPr>
              </a:p>
            </p:txBody>
          </p:sp>
          <p:sp>
            <p:nvSpPr>
              <p:cNvPr id="3134" name="Oval 64"/>
              <p:cNvSpPr>
                <a:spLocks noChangeArrowheads="1"/>
              </p:cNvSpPr>
              <p:nvPr/>
            </p:nvSpPr>
            <p:spPr bwMode="auto">
              <a:xfrm>
                <a:off x="408" y="3832"/>
                <a:ext cx="96" cy="96"/>
              </a:xfrm>
              <a:prstGeom prst="ellipse">
                <a:avLst/>
              </a:prstGeom>
              <a:noFill/>
              <a:ln w="12700">
                <a:solidFill>
                  <a:srgbClr val="FF0000"/>
                </a:solidFill>
                <a:round/>
                <a:headEnd/>
                <a:tailEnd/>
              </a:ln>
            </p:spPr>
            <p:txBody>
              <a:bodyPr wrap="none" anchor="ctr"/>
              <a:lstStyle/>
              <a:p>
                <a:endParaRPr lang="en-US" sz="1800">
                  <a:solidFill>
                    <a:srgbClr val="000000"/>
                  </a:solidFill>
                </a:endParaRPr>
              </a:p>
            </p:txBody>
          </p:sp>
          <p:sp>
            <p:nvSpPr>
              <p:cNvPr id="3135" name="Oval 65"/>
              <p:cNvSpPr>
                <a:spLocks noChangeArrowheads="1"/>
              </p:cNvSpPr>
              <p:nvPr/>
            </p:nvSpPr>
            <p:spPr bwMode="auto">
              <a:xfrm>
                <a:off x="512" y="3864"/>
                <a:ext cx="96" cy="96"/>
              </a:xfrm>
              <a:prstGeom prst="ellipse">
                <a:avLst/>
              </a:prstGeom>
              <a:noFill/>
              <a:ln w="12700">
                <a:solidFill>
                  <a:srgbClr val="FF0000"/>
                </a:solidFill>
                <a:round/>
                <a:headEnd/>
                <a:tailEnd/>
              </a:ln>
            </p:spPr>
            <p:txBody>
              <a:bodyPr wrap="none" anchor="ctr"/>
              <a:lstStyle/>
              <a:p>
                <a:endParaRPr lang="en-US" sz="1800">
                  <a:solidFill>
                    <a:srgbClr val="000000"/>
                  </a:solidFill>
                </a:endParaRPr>
              </a:p>
            </p:txBody>
          </p:sp>
          <p:sp>
            <p:nvSpPr>
              <p:cNvPr id="3136" name="Oval 66"/>
              <p:cNvSpPr>
                <a:spLocks noChangeArrowheads="1"/>
              </p:cNvSpPr>
              <p:nvPr/>
            </p:nvSpPr>
            <p:spPr bwMode="auto">
              <a:xfrm>
                <a:off x="624" y="4032"/>
                <a:ext cx="96" cy="96"/>
              </a:xfrm>
              <a:prstGeom prst="ellipse">
                <a:avLst/>
              </a:prstGeom>
              <a:noFill/>
              <a:ln w="12700">
                <a:solidFill>
                  <a:srgbClr val="FF0000"/>
                </a:solidFill>
                <a:round/>
                <a:headEnd/>
                <a:tailEnd/>
              </a:ln>
            </p:spPr>
            <p:txBody>
              <a:bodyPr wrap="none" anchor="ctr"/>
              <a:lstStyle/>
              <a:p>
                <a:endParaRPr lang="en-US" sz="1800">
                  <a:solidFill>
                    <a:srgbClr val="000000"/>
                  </a:solidFill>
                </a:endParaRPr>
              </a:p>
            </p:txBody>
          </p:sp>
          <p:sp>
            <p:nvSpPr>
              <p:cNvPr id="3137" name="Oval 67"/>
              <p:cNvSpPr>
                <a:spLocks noChangeArrowheads="1"/>
              </p:cNvSpPr>
              <p:nvPr/>
            </p:nvSpPr>
            <p:spPr bwMode="auto">
              <a:xfrm>
                <a:off x="624" y="3840"/>
                <a:ext cx="96" cy="96"/>
              </a:xfrm>
              <a:prstGeom prst="ellipse">
                <a:avLst/>
              </a:prstGeom>
              <a:noFill/>
              <a:ln w="12700">
                <a:solidFill>
                  <a:srgbClr val="FF0000"/>
                </a:solidFill>
                <a:round/>
                <a:headEnd/>
                <a:tailEnd/>
              </a:ln>
            </p:spPr>
            <p:txBody>
              <a:bodyPr wrap="none" anchor="ctr"/>
              <a:lstStyle/>
              <a:p>
                <a:endParaRPr lang="en-US" sz="1800">
                  <a:solidFill>
                    <a:srgbClr val="000000"/>
                  </a:solidFill>
                </a:endParaRPr>
              </a:p>
            </p:txBody>
          </p:sp>
          <p:sp>
            <p:nvSpPr>
              <p:cNvPr id="3138" name="Oval 68"/>
              <p:cNvSpPr>
                <a:spLocks noChangeArrowheads="1"/>
              </p:cNvSpPr>
              <p:nvPr/>
            </p:nvSpPr>
            <p:spPr bwMode="auto">
              <a:xfrm>
                <a:off x="592" y="3736"/>
                <a:ext cx="96" cy="96"/>
              </a:xfrm>
              <a:prstGeom prst="ellipse">
                <a:avLst/>
              </a:prstGeom>
              <a:noFill/>
              <a:ln w="12700">
                <a:solidFill>
                  <a:srgbClr val="FF0000"/>
                </a:solidFill>
                <a:round/>
                <a:headEnd/>
                <a:tailEnd/>
              </a:ln>
            </p:spPr>
            <p:txBody>
              <a:bodyPr wrap="none" anchor="ctr"/>
              <a:lstStyle/>
              <a:p>
                <a:endParaRPr lang="en-US" sz="1800">
                  <a:solidFill>
                    <a:srgbClr val="000000"/>
                  </a:solidFill>
                </a:endParaRPr>
              </a:p>
            </p:txBody>
          </p:sp>
          <p:sp>
            <p:nvSpPr>
              <p:cNvPr id="3139" name="Oval 69"/>
              <p:cNvSpPr>
                <a:spLocks noChangeArrowheads="1"/>
              </p:cNvSpPr>
              <p:nvPr/>
            </p:nvSpPr>
            <p:spPr bwMode="auto">
              <a:xfrm>
                <a:off x="384" y="3952"/>
                <a:ext cx="96" cy="96"/>
              </a:xfrm>
              <a:prstGeom prst="ellipse">
                <a:avLst/>
              </a:prstGeom>
              <a:noFill/>
              <a:ln w="12700">
                <a:solidFill>
                  <a:srgbClr val="FF0000"/>
                </a:solidFill>
                <a:round/>
                <a:headEnd/>
                <a:tailEnd/>
              </a:ln>
            </p:spPr>
            <p:txBody>
              <a:bodyPr wrap="none" anchor="ctr"/>
              <a:lstStyle/>
              <a:p>
                <a:endParaRPr lang="en-US" sz="1800">
                  <a:solidFill>
                    <a:srgbClr val="000000"/>
                  </a:solidFill>
                </a:endParaRPr>
              </a:p>
            </p:txBody>
          </p:sp>
          <p:sp>
            <p:nvSpPr>
              <p:cNvPr id="3140" name="Oval 70"/>
              <p:cNvSpPr>
                <a:spLocks noChangeArrowheads="1"/>
              </p:cNvSpPr>
              <p:nvPr/>
            </p:nvSpPr>
            <p:spPr bwMode="auto">
              <a:xfrm>
                <a:off x="528" y="3976"/>
                <a:ext cx="96" cy="96"/>
              </a:xfrm>
              <a:prstGeom prst="ellipse">
                <a:avLst/>
              </a:prstGeom>
              <a:noFill/>
              <a:ln w="12700">
                <a:solidFill>
                  <a:srgbClr val="FF0000"/>
                </a:solidFill>
                <a:round/>
                <a:headEnd/>
                <a:tailEnd/>
              </a:ln>
            </p:spPr>
            <p:txBody>
              <a:bodyPr wrap="none" anchor="ctr"/>
              <a:lstStyle/>
              <a:p>
                <a:endParaRPr lang="en-US" sz="1800">
                  <a:solidFill>
                    <a:srgbClr val="000000"/>
                  </a:solidFill>
                </a:endParaRPr>
              </a:p>
            </p:txBody>
          </p:sp>
          <p:sp>
            <p:nvSpPr>
              <p:cNvPr id="3141" name="Oval 71"/>
              <p:cNvSpPr>
                <a:spLocks noChangeArrowheads="1"/>
              </p:cNvSpPr>
              <p:nvPr/>
            </p:nvSpPr>
            <p:spPr bwMode="auto">
              <a:xfrm>
                <a:off x="480" y="3744"/>
                <a:ext cx="96" cy="96"/>
              </a:xfrm>
              <a:prstGeom prst="ellipse">
                <a:avLst/>
              </a:prstGeom>
              <a:noFill/>
              <a:ln w="12700">
                <a:solidFill>
                  <a:srgbClr val="FF0000"/>
                </a:solidFill>
                <a:round/>
                <a:headEnd/>
                <a:tailEnd/>
              </a:ln>
            </p:spPr>
            <p:txBody>
              <a:bodyPr wrap="none" anchor="ctr"/>
              <a:lstStyle/>
              <a:p>
                <a:endParaRPr lang="en-US" sz="1800">
                  <a:solidFill>
                    <a:srgbClr val="000000"/>
                  </a:solidFill>
                </a:endParaRPr>
              </a:p>
            </p:txBody>
          </p:sp>
          <p:sp>
            <p:nvSpPr>
              <p:cNvPr id="3142" name="Oval 72"/>
              <p:cNvSpPr>
                <a:spLocks noChangeArrowheads="1"/>
              </p:cNvSpPr>
              <p:nvPr/>
            </p:nvSpPr>
            <p:spPr bwMode="auto">
              <a:xfrm>
                <a:off x="688" y="3944"/>
                <a:ext cx="96" cy="96"/>
              </a:xfrm>
              <a:prstGeom prst="ellipse">
                <a:avLst/>
              </a:prstGeom>
              <a:noFill/>
              <a:ln w="12700">
                <a:solidFill>
                  <a:srgbClr val="FF0000"/>
                </a:solidFill>
                <a:round/>
                <a:headEnd/>
                <a:tailEnd/>
              </a:ln>
            </p:spPr>
            <p:txBody>
              <a:bodyPr wrap="none" anchor="ctr"/>
              <a:lstStyle/>
              <a:p>
                <a:endParaRPr lang="en-US" sz="1800">
                  <a:solidFill>
                    <a:srgbClr val="000000"/>
                  </a:solidFill>
                </a:endParaRPr>
              </a:p>
            </p:txBody>
          </p:sp>
          <p:sp>
            <p:nvSpPr>
              <p:cNvPr id="3143" name="Oval 73"/>
              <p:cNvSpPr>
                <a:spLocks noChangeArrowheads="1"/>
              </p:cNvSpPr>
              <p:nvPr/>
            </p:nvSpPr>
            <p:spPr bwMode="auto">
              <a:xfrm>
                <a:off x="448" y="4048"/>
                <a:ext cx="96" cy="96"/>
              </a:xfrm>
              <a:prstGeom prst="ellipse">
                <a:avLst/>
              </a:prstGeom>
              <a:noFill/>
              <a:ln w="12700">
                <a:solidFill>
                  <a:srgbClr val="FF0000"/>
                </a:solidFill>
                <a:round/>
                <a:headEnd/>
                <a:tailEnd/>
              </a:ln>
            </p:spPr>
            <p:txBody>
              <a:bodyPr wrap="none" anchor="ctr"/>
              <a:lstStyle/>
              <a:p>
                <a:endParaRPr lang="en-US" sz="1800">
                  <a:solidFill>
                    <a:srgbClr val="000000"/>
                  </a:solidFill>
                </a:endParaRPr>
              </a:p>
            </p:txBody>
          </p:sp>
        </p:grpSp>
        <p:sp>
          <p:nvSpPr>
            <p:cNvPr id="3116" name="Line 74"/>
            <p:cNvSpPr>
              <a:spLocks noChangeShapeType="1"/>
            </p:cNvSpPr>
            <p:nvPr/>
          </p:nvSpPr>
          <p:spPr bwMode="auto">
            <a:xfrm>
              <a:off x="4662" y="608"/>
              <a:ext cx="8" cy="1025"/>
            </a:xfrm>
            <a:prstGeom prst="line">
              <a:avLst/>
            </a:prstGeom>
            <a:noFill/>
            <a:ln w="25400">
              <a:solidFill>
                <a:srgbClr val="33CCCC"/>
              </a:solidFill>
              <a:prstDash val="sysDot"/>
              <a:round/>
              <a:headEnd/>
              <a:tailEnd/>
            </a:ln>
          </p:spPr>
          <p:txBody>
            <a:bodyPr/>
            <a:lstStyle/>
            <a:p>
              <a:endParaRPr lang="en-US" sz="1800">
                <a:solidFill>
                  <a:srgbClr val="000000"/>
                </a:solidFill>
              </a:endParaRPr>
            </a:p>
          </p:txBody>
        </p:sp>
        <p:sp>
          <p:nvSpPr>
            <p:cNvPr id="3117" name="Freeform 75"/>
            <p:cNvSpPr>
              <a:spLocks/>
            </p:cNvSpPr>
            <p:nvPr/>
          </p:nvSpPr>
          <p:spPr bwMode="auto">
            <a:xfrm>
              <a:off x="4425" y="958"/>
              <a:ext cx="732" cy="337"/>
            </a:xfrm>
            <a:custGeom>
              <a:avLst/>
              <a:gdLst>
                <a:gd name="T0" fmla="*/ 0 w 864"/>
                <a:gd name="T1" fmla="*/ 0 h 384"/>
                <a:gd name="T2" fmla="*/ 167 w 864"/>
                <a:gd name="T3" fmla="*/ 125 h 384"/>
                <a:gd name="T4" fmla="*/ 377 w 864"/>
                <a:gd name="T5" fmla="*/ 200 h 384"/>
                <a:gd name="T6" fmla="*/ 0 60000 65536"/>
                <a:gd name="T7" fmla="*/ 0 60000 65536"/>
                <a:gd name="T8" fmla="*/ 0 60000 65536"/>
                <a:gd name="T9" fmla="*/ 0 w 864"/>
                <a:gd name="T10" fmla="*/ 0 h 384"/>
                <a:gd name="T11" fmla="*/ 864 w 864"/>
                <a:gd name="T12" fmla="*/ 384 h 384"/>
              </a:gdLst>
              <a:ahLst/>
              <a:cxnLst>
                <a:cxn ang="T6">
                  <a:pos x="T0" y="T1"/>
                </a:cxn>
                <a:cxn ang="T7">
                  <a:pos x="T2" y="T3"/>
                </a:cxn>
                <a:cxn ang="T8">
                  <a:pos x="T4" y="T5"/>
                </a:cxn>
              </a:cxnLst>
              <a:rect l="T9" t="T10" r="T11" b="T12"/>
              <a:pathLst>
                <a:path w="864" h="384">
                  <a:moveTo>
                    <a:pt x="0" y="0"/>
                  </a:moveTo>
                  <a:cubicBezTo>
                    <a:pt x="120" y="88"/>
                    <a:pt x="240" y="176"/>
                    <a:pt x="384" y="240"/>
                  </a:cubicBezTo>
                  <a:cubicBezTo>
                    <a:pt x="528" y="304"/>
                    <a:pt x="696" y="344"/>
                    <a:pt x="864" y="384"/>
                  </a:cubicBezTo>
                </a:path>
              </a:pathLst>
            </a:custGeom>
            <a:noFill/>
            <a:ln w="28575">
              <a:solidFill>
                <a:srgbClr val="FF3300"/>
              </a:solidFill>
              <a:round/>
              <a:headEnd/>
              <a:tailEnd type="oval" w="med" len="med"/>
            </a:ln>
          </p:spPr>
          <p:txBody>
            <a:bodyPr/>
            <a:lstStyle/>
            <a:p>
              <a:endParaRPr lang="en-US" sz="1800">
                <a:solidFill>
                  <a:srgbClr val="000000"/>
                </a:solidFill>
              </a:endParaRPr>
            </a:p>
          </p:txBody>
        </p:sp>
        <p:sp>
          <p:nvSpPr>
            <p:cNvPr id="3118" name="Freeform 76"/>
            <p:cNvSpPr>
              <a:spLocks/>
            </p:cNvSpPr>
            <p:nvPr/>
          </p:nvSpPr>
          <p:spPr bwMode="auto">
            <a:xfrm rot="21413970" flipH="1">
              <a:off x="4044" y="994"/>
              <a:ext cx="115" cy="235"/>
            </a:xfrm>
            <a:custGeom>
              <a:avLst/>
              <a:gdLst>
                <a:gd name="T0" fmla="*/ 15 w 192"/>
                <a:gd name="T1" fmla="*/ 33 h 384"/>
                <a:gd name="T2" fmla="*/ 11 w 192"/>
                <a:gd name="T3" fmla="*/ 21 h 384"/>
                <a:gd name="T4" fmla="*/ 0 w 192"/>
                <a:gd name="T5" fmla="*/ 0 h 384"/>
                <a:gd name="T6" fmla="*/ 0 60000 65536"/>
                <a:gd name="T7" fmla="*/ 0 60000 65536"/>
                <a:gd name="T8" fmla="*/ 0 60000 65536"/>
                <a:gd name="T9" fmla="*/ 0 w 192"/>
                <a:gd name="T10" fmla="*/ 0 h 384"/>
                <a:gd name="T11" fmla="*/ 192 w 192"/>
                <a:gd name="T12" fmla="*/ 384 h 384"/>
              </a:gdLst>
              <a:ahLst/>
              <a:cxnLst>
                <a:cxn ang="T6">
                  <a:pos x="T0" y="T1"/>
                </a:cxn>
                <a:cxn ang="T7">
                  <a:pos x="T2" y="T3"/>
                </a:cxn>
                <a:cxn ang="T8">
                  <a:pos x="T4" y="T5"/>
                </a:cxn>
              </a:cxnLst>
              <a:rect l="T9" t="T10" r="T11" b="T12"/>
              <a:pathLst>
                <a:path w="192" h="384">
                  <a:moveTo>
                    <a:pt x="192" y="384"/>
                  </a:moveTo>
                  <a:cubicBezTo>
                    <a:pt x="184" y="344"/>
                    <a:pt x="176" y="304"/>
                    <a:pt x="144" y="240"/>
                  </a:cubicBezTo>
                  <a:cubicBezTo>
                    <a:pt x="112" y="176"/>
                    <a:pt x="24" y="40"/>
                    <a:pt x="0" y="0"/>
                  </a:cubicBezTo>
                </a:path>
              </a:pathLst>
            </a:custGeom>
            <a:noFill/>
            <a:ln w="25400">
              <a:solidFill>
                <a:srgbClr val="00FF00">
                  <a:alpha val="50195"/>
                </a:srgbClr>
              </a:solidFill>
              <a:round/>
              <a:headEnd/>
              <a:tailEnd type="none" w="lg" len="lg"/>
            </a:ln>
          </p:spPr>
          <p:txBody>
            <a:bodyPr/>
            <a:lstStyle/>
            <a:p>
              <a:endParaRPr lang="en-US" sz="1800">
                <a:solidFill>
                  <a:srgbClr val="000000"/>
                </a:solidFill>
              </a:endParaRPr>
            </a:p>
          </p:txBody>
        </p:sp>
        <p:sp>
          <p:nvSpPr>
            <p:cNvPr id="3119" name="Freeform 77"/>
            <p:cNvSpPr>
              <a:spLocks noChangeAspect="1"/>
            </p:cNvSpPr>
            <p:nvPr/>
          </p:nvSpPr>
          <p:spPr bwMode="auto">
            <a:xfrm rot="-1413766">
              <a:off x="4129" y="912"/>
              <a:ext cx="87" cy="94"/>
            </a:xfrm>
            <a:custGeom>
              <a:avLst/>
              <a:gdLst>
                <a:gd name="T0" fmla="*/ 0 w 784"/>
                <a:gd name="T1" fmla="*/ 0 h 672"/>
                <a:gd name="T2" fmla="*/ 0 w 784"/>
                <a:gd name="T3" fmla="*/ 0 h 672"/>
                <a:gd name="T4" fmla="*/ 0 w 784"/>
                <a:gd name="T5" fmla="*/ 0 h 672"/>
                <a:gd name="T6" fmla="*/ 0 w 784"/>
                <a:gd name="T7" fmla="*/ 0 h 672"/>
                <a:gd name="T8" fmla="*/ 0 60000 65536"/>
                <a:gd name="T9" fmla="*/ 0 60000 65536"/>
                <a:gd name="T10" fmla="*/ 0 60000 65536"/>
                <a:gd name="T11" fmla="*/ 0 60000 65536"/>
                <a:gd name="T12" fmla="*/ 0 w 784"/>
                <a:gd name="T13" fmla="*/ 0 h 672"/>
                <a:gd name="T14" fmla="*/ 784 w 784"/>
                <a:gd name="T15" fmla="*/ 672 h 672"/>
              </a:gdLst>
              <a:ahLst/>
              <a:cxnLst>
                <a:cxn ang="T8">
                  <a:pos x="T0" y="T1"/>
                </a:cxn>
                <a:cxn ang="T9">
                  <a:pos x="T2" y="T3"/>
                </a:cxn>
                <a:cxn ang="T10">
                  <a:pos x="T4" y="T5"/>
                </a:cxn>
                <a:cxn ang="T11">
                  <a:pos x="T6" y="T7"/>
                </a:cxn>
              </a:cxnLst>
              <a:rect l="T12" t="T13" r="T14" b="T15"/>
              <a:pathLst>
                <a:path w="784" h="672">
                  <a:moveTo>
                    <a:pt x="40" y="496"/>
                  </a:moveTo>
                  <a:cubicBezTo>
                    <a:pt x="0" y="400"/>
                    <a:pt x="360" y="0"/>
                    <a:pt x="472" y="16"/>
                  </a:cubicBezTo>
                  <a:cubicBezTo>
                    <a:pt x="584" y="32"/>
                    <a:pt x="784" y="512"/>
                    <a:pt x="712" y="592"/>
                  </a:cubicBezTo>
                  <a:cubicBezTo>
                    <a:pt x="640" y="672"/>
                    <a:pt x="80" y="592"/>
                    <a:pt x="40" y="496"/>
                  </a:cubicBezTo>
                  <a:close/>
                </a:path>
              </a:pathLst>
            </a:custGeom>
            <a:solidFill>
              <a:srgbClr val="00FF00">
                <a:alpha val="50195"/>
              </a:srgbClr>
            </a:solidFill>
            <a:ln w="9525">
              <a:noFill/>
              <a:round/>
              <a:headEnd/>
              <a:tailEnd/>
            </a:ln>
          </p:spPr>
          <p:txBody>
            <a:bodyPr/>
            <a:lstStyle/>
            <a:p>
              <a:endParaRPr lang="en-US" sz="1800">
                <a:solidFill>
                  <a:srgbClr val="000000"/>
                </a:solidFill>
              </a:endParaRPr>
            </a:p>
          </p:txBody>
        </p:sp>
        <p:sp>
          <p:nvSpPr>
            <p:cNvPr id="3120" name="Freeform 78"/>
            <p:cNvSpPr>
              <a:spLocks noChangeAspect="1"/>
            </p:cNvSpPr>
            <p:nvPr/>
          </p:nvSpPr>
          <p:spPr bwMode="auto">
            <a:xfrm>
              <a:off x="5225" y="1299"/>
              <a:ext cx="45" cy="51"/>
            </a:xfrm>
            <a:custGeom>
              <a:avLst/>
              <a:gdLst>
                <a:gd name="T0" fmla="*/ 0 w 784"/>
                <a:gd name="T1" fmla="*/ 0 h 672"/>
                <a:gd name="T2" fmla="*/ 0 w 784"/>
                <a:gd name="T3" fmla="*/ 0 h 672"/>
                <a:gd name="T4" fmla="*/ 0 w 784"/>
                <a:gd name="T5" fmla="*/ 0 h 672"/>
                <a:gd name="T6" fmla="*/ 0 w 784"/>
                <a:gd name="T7" fmla="*/ 0 h 672"/>
                <a:gd name="T8" fmla="*/ 0 60000 65536"/>
                <a:gd name="T9" fmla="*/ 0 60000 65536"/>
                <a:gd name="T10" fmla="*/ 0 60000 65536"/>
                <a:gd name="T11" fmla="*/ 0 60000 65536"/>
                <a:gd name="T12" fmla="*/ 0 w 784"/>
                <a:gd name="T13" fmla="*/ 0 h 672"/>
                <a:gd name="T14" fmla="*/ 784 w 784"/>
                <a:gd name="T15" fmla="*/ 672 h 672"/>
              </a:gdLst>
              <a:ahLst/>
              <a:cxnLst>
                <a:cxn ang="T8">
                  <a:pos x="T0" y="T1"/>
                </a:cxn>
                <a:cxn ang="T9">
                  <a:pos x="T2" y="T3"/>
                </a:cxn>
                <a:cxn ang="T10">
                  <a:pos x="T4" y="T5"/>
                </a:cxn>
                <a:cxn ang="T11">
                  <a:pos x="T6" y="T7"/>
                </a:cxn>
              </a:cxnLst>
              <a:rect l="T12" t="T13" r="T14" b="T15"/>
              <a:pathLst>
                <a:path w="784" h="672">
                  <a:moveTo>
                    <a:pt x="40" y="496"/>
                  </a:moveTo>
                  <a:cubicBezTo>
                    <a:pt x="0" y="400"/>
                    <a:pt x="360" y="0"/>
                    <a:pt x="472" y="16"/>
                  </a:cubicBezTo>
                  <a:cubicBezTo>
                    <a:pt x="584" y="32"/>
                    <a:pt x="784" y="512"/>
                    <a:pt x="712" y="592"/>
                  </a:cubicBezTo>
                  <a:cubicBezTo>
                    <a:pt x="640" y="672"/>
                    <a:pt x="80" y="592"/>
                    <a:pt x="40" y="496"/>
                  </a:cubicBezTo>
                  <a:close/>
                </a:path>
              </a:pathLst>
            </a:custGeom>
            <a:solidFill>
              <a:srgbClr val="33CC33"/>
            </a:solidFill>
            <a:ln w="9525">
              <a:noFill/>
              <a:round/>
              <a:headEnd/>
              <a:tailEnd/>
            </a:ln>
          </p:spPr>
          <p:txBody>
            <a:bodyPr/>
            <a:lstStyle/>
            <a:p>
              <a:endParaRPr lang="en-US" sz="1800">
                <a:solidFill>
                  <a:srgbClr val="000000"/>
                </a:solidFill>
              </a:endParaRPr>
            </a:p>
          </p:txBody>
        </p:sp>
        <p:grpSp>
          <p:nvGrpSpPr>
            <p:cNvPr id="8" name="Group 79"/>
            <p:cNvGrpSpPr>
              <a:grpSpLocks/>
            </p:cNvGrpSpPr>
            <p:nvPr/>
          </p:nvGrpSpPr>
          <p:grpSpPr bwMode="auto">
            <a:xfrm>
              <a:off x="4495" y="671"/>
              <a:ext cx="310" cy="266"/>
              <a:chOff x="4240" y="2568"/>
              <a:chExt cx="539" cy="360"/>
            </a:xfrm>
          </p:grpSpPr>
          <p:sp>
            <p:nvSpPr>
              <p:cNvPr id="3131" name="Freeform 80"/>
              <p:cNvSpPr>
                <a:spLocks/>
              </p:cNvSpPr>
              <p:nvPr/>
            </p:nvSpPr>
            <p:spPr bwMode="auto">
              <a:xfrm>
                <a:off x="4240" y="2568"/>
                <a:ext cx="511" cy="129"/>
              </a:xfrm>
              <a:custGeom>
                <a:avLst/>
                <a:gdLst>
                  <a:gd name="T0" fmla="*/ 0 w 461"/>
                  <a:gd name="T1" fmla="*/ 212 h 114"/>
                  <a:gd name="T2" fmla="*/ 411 w 461"/>
                  <a:gd name="T3" fmla="*/ 3 h 114"/>
                  <a:gd name="T4" fmla="*/ 770 w 461"/>
                  <a:gd name="T5" fmla="*/ 174 h 114"/>
                  <a:gd name="T6" fmla="*/ 0 60000 65536"/>
                  <a:gd name="T7" fmla="*/ 0 60000 65536"/>
                  <a:gd name="T8" fmla="*/ 0 60000 65536"/>
                  <a:gd name="T9" fmla="*/ 0 w 461"/>
                  <a:gd name="T10" fmla="*/ 0 h 114"/>
                  <a:gd name="T11" fmla="*/ 461 w 461"/>
                  <a:gd name="T12" fmla="*/ 114 h 114"/>
                </a:gdLst>
                <a:ahLst/>
                <a:cxnLst>
                  <a:cxn ang="T6">
                    <a:pos x="T0" y="T1"/>
                  </a:cxn>
                  <a:cxn ang="T7">
                    <a:pos x="T2" y="T3"/>
                  </a:cxn>
                  <a:cxn ang="T8">
                    <a:pos x="T4" y="T5"/>
                  </a:cxn>
                </a:cxnLst>
                <a:rect l="T9" t="T10" r="T11" b="T12"/>
                <a:pathLst>
                  <a:path w="461" h="114">
                    <a:moveTo>
                      <a:pt x="0" y="114"/>
                    </a:moveTo>
                    <a:cubicBezTo>
                      <a:pt x="40" y="95"/>
                      <a:pt x="168" y="6"/>
                      <a:pt x="245" y="3"/>
                    </a:cubicBezTo>
                    <a:cubicBezTo>
                      <a:pt x="322" y="0"/>
                      <a:pt x="416" y="75"/>
                      <a:pt x="461" y="94"/>
                    </a:cubicBezTo>
                  </a:path>
                </a:pathLst>
              </a:custGeom>
              <a:noFill/>
              <a:ln w="25400">
                <a:solidFill>
                  <a:srgbClr val="FF3300">
                    <a:alpha val="45097"/>
                  </a:srgbClr>
                </a:solidFill>
                <a:round/>
                <a:headEnd/>
                <a:tailEnd type="oval" w="lg" len="lg"/>
              </a:ln>
            </p:spPr>
            <p:txBody>
              <a:bodyPr/>
              <a:lstStyle/>
              <a:p>
                <a:endParaRPr lang="en-US" sz="1800">
                  <a:solidFill>
                    <a:srgbClr val="000000"/>
                  </a:solidFill>
                </a:endParaRPr>
              </a:p>
            </p:txBody>
          </p:sp>
          <p:sp>
            <p:nvSpPr>
              <p:cNvPr id="3132" name="Freeform 81"/>
              <p:cNvSpPr>
                <a:spLocks/>
              </p:cNvSpPr>
              <p:nvPr/>
            </p:nvSpPr>
            <p:spPr bwMode="auto">
              <a:xfrm>
                <a:off x="4294" y="2852"/>
                <a:ext cx="485" cy="76"/>
              </a:xfrm>
              <a:custGeom>
                <a:avLst/>
                <a:gdLst>
                  <a:gd name="T0" fmla="*/ 708 w 441"/>
                  <a:gd name="T1" fmla="*/ 11 h 68"/>
                  <a:gd name="T2" fmla="*/ 426 w 441"/>
                  <a:gd name="T3" fmla="*/ 117 h 68"/>
                  <a:gd name="T4" fmla="*/ 0 w 441"/>
                  <a:gd name="T5" fmla="*/ 0 h 68"/>
                  <a:gd name="T6" fmla="*/ 0 60000 65536"/>
                  <a:gd name="T7" fmla="*/ 0 60000 65536"/>
                  <a:gd name="T8" fmla="*/ 0 60000 65536"/>
                  <a:gd name="T9" fmla="*/ 0 w 441"/>
                  <a:gd name="T10" fmla="*/ 0 h 68"/>
                  <a:gd name="T11" fmla="*/ 441 w 441"/>
                  <a:gd name="T12" fmla="*/ 68 h 68"/>
                </a:gdLst>
                <a:ahLst/>
                <a:cxnLst>
                  <a:cxn ang="T6">
                    <a:pos x="T0" y="T1"/>
                  </a:cxn>
                  <a:cxn ang="T7">
                    <a:pos x="T2" y="T3"/>
                  </a:cxn>
                  <a:cxn ang="T8">
                    <a:pos x="T4" y="T5"/>
                  </a:cxn>
                </a:cxnLst>
                <a:rect l="T9" t="T10" r="T11" b="T12"/>
                <a:pathLst>
                  <a:path w="441" h="68">
                    <a:moveTo>
                      <a:pt x="441" y="6"/>
                    </a:moveTo>
                    <a:cubicBezTo>
                      <a:pt x="412" y="17"/>
                      <a:pt x="338" y="68"/>
                      <a:pt x="265" y="67"/>
                    </a:cubicBezTo>
                    <a:cubicBezTo>
                      <a:pt x="192" y="66"/>
                      <a:pt x="55" y="14"/>
                      <a:pt x="0" y="0"/>
                    </a:cubicBezTo>
                  </a:path>
                </a:pathLst>
              </a:custGeom>
              <a:noFill/>
              <a:ln w="25400">
                <a:solidFill>
                  <a:srgbClr val="FF3300">
                    <a:alpha val="45097"/>
                  </a:srgbClr>
                </a:solidFill>
                <a:round/>
                <a:headEnd/>
                <a:tailEnd type="oval" w="lg" len="lg"/>
              </a:ln>
            </p:spPr>
            <p:txBody>
              <a:bodyPr/>
              <a:lstStyle/>
              <a:p>
                <a:endParaRPr lang="en-US" sz="1800">
                  <a:solidFill>
                    <a:srgbClr val="000000"/>
                  </a:solidFill>
                </a:endParaRPr>
              </a:p>
            </p:txBody>
          </p:sp>
        </p:grpSp>
        <p:sp>
          <p:nvSpPr>
            <p:cNvPr id="3122" name="Freeform 82"/>
            <p:cNvSpPr>
              <a:spLocks/>
            </p:cNvSpPr>
            <p:nvPr/>
          </p:nvSpPr>
          <p:spPr bwMode="auto">
            <a:xfrm rot="-850034">
              <a:off x="5367" y="1280"/>
              <a:ext cx="157" cy="296"/>
            </a:xfrm>
            <a:custGeom>
              <a:avLst/>
              <a:gdLst>
                <a:gd name="T0" fmla="*/ 0 w 306"/>
                <a:gd name="T1" fmla="*/ 30 h 358"/>
                <a:gd name="T2" fmla="*/ 7 w 306"/>
                <a:gd name="T3" fmla="*/ 7 h 358"/>
                <a:gd name="T4" fmla="*/ 11 w 306"/>
                <a:gd name="T5" fmla="*/ 73 h 358"/>
                <a:gd name="T6" fmla="*/ 7 w 306"/>
                <a:gd name="T7" fmla="*/ 133 h 358"/>
                <a:gd name="T8" fmla="*/ 0 w 306"/>
                <a:gd name="T9" fmla="*/ 104 h 358"/>
                <a:gd name="T10" fmla="*/ 0 60000 65536"/>
                <a:gd name="T11" fmla="*/ 0 60000 65536"/>
                <a:gd name="T12" fmla="*/ 0 60000 65536"/>
                <a:gd name="T13" fmla="*/ 0 60000 65536"/>
                <a:gd name="T14" fmla="*/ 0 60000 65536"/>
                <a:gd name="T15" fmla="*/ 0 w 306"/>
                <a:gd name="T16" fmla="*/ 0 h 358"/>
                <a:gd name="T17" fmla="*/ 306 w 306"/>
                <a:gd name="T18" fmla="*/ 358 h 358"/>
              </a:gdLst>
              <a:ahLst/>
              <a:cxnLst>
                <a:cxn ang="T10">
                  <a:pos x="T0" y="T1"/>
                </a:cxn>
                <a:cxn ang="T11">
                  <a:pos x="T2" y="T3"/>
                </a:cxn>
                <a:cxn ang="T12">
                  <a:pos x="T4" y="T5"/>
                </a:cxn>
                <a:cxn ang="T13">
                  <a:pos x="T6" y="T7"/>
                </a:cxn>
                <a:cxn ang="T14">
                  <a:pos x="T8" y="T9"/>
                </a:cxn>
              </a:cxnLst>
              <a:rect l="T15" t="T16" r="T17" b="T18"/>
              <a:pathLst>
                <a:path w="306" h="358">
                  <a:moveTo>
                    <a:pt x="0" y="77"/>
                  </a:moveTo>
                  <a:cubicBezTo>
                    <a:pt x="34" y="67"/>
                    <a:pt x="152" y="0"/>
                    <a:pt x="202" y="19"/>
                  </a:cubicBezTo>
                  <a:cubicBezTo>
                    <a:pt x="252" y="38"/>
                    <a:pt x="306" y="135"/>
                    <a:pt x="303" y="189"/>
                  </a:cubicBezTo>
                  <a:cubicBezTo>
                    <a:pt x="300" y="243"/>
                    <a:pt x="231" y="332"/>
                    <a:pt x="181" y="345"/>
                  </a:cubicBezTo>
                  <a:cubicBezTo>
                    <a:pt x="131" y="358"/>
                    <a:pt x="38" y="285"/>
                    <a:pt x="0" y="269"/>
                  </a:cubicBezTo>
                </a:path>
              </a:pathLst>
            </a:custGeom>
            <a:noFill/>
            <a:ln w="25400">
              <a:solidFill>
                <a:srgbClr val="00FF00">
                  <a:alpha val="50195"/>
                </a:srgbClr>
              </a:solidFill>
              <a:round/>
              <a:headEnd/>
              <a:tailEnd type="none" w="lg" len="lg"/>
            </a:ln>
          </p:spPr>
          <p:txBody>
            <a:bodyPr/>
            <a:lstStyle/>
            <a:p>
              <a:endParaRPr lang="en-US" sz="1800">
                <a:solidFill>
                  <a:srgbClr val="000000"/>
                </a:solidFill>
              </a:endParaRPr>
            </a:p>
          </p:txBody>
        </p:sp>
        <p:sp>
          <p:nvSpPr>
            <p:cNvPr id="3123" name="Freeform 83"/>
            <p:cNvSpPr>
              <a:spLocks noChangeAspect="1"/>
            </p:cNvSpPr>
            <p:nvPr/>
          </p:nvSpPr>
          <p:spPr bwMode="auto">
            <a:xfrm rot="796488" flipH="1">
              <a:off x="5325" y="1453"/>
              <a:ext cx="78" cy="88"/>
            </a:xfrm>
            <a:custGeom>
              <a:avLst/>
              <a:gdLst>
                <a:gd name="T0" fmla="*/ 0 w 784"/>
                <a:gd name="T1" fmla="*/ 0 h 672"/>
                <a:gd name="T2" fmla="*/ 0 w 784"/>
                <a:gd name="T3" fmla="*/ 0 h 672"/>
                <a:gd name="T4" fmla="*/ 0 w 784"/>
                <a:gd name="T5" fmla="*/ 0 h 672"/>
                <a:gd name="T6" fmla="*/ 0 w 784"/>
                <a:gd name="T7" fmla="*/ 0 h 672"/>
                <a:gd name="T8" fmla="*/ 0 60000 65536"/>
                <a:gd name="T9" fmla="*/ 0 60000 65536"/>
                <a:gd name="T10" fmla="*/ 0 60000 65536"/>
                <a:gd name="T11" fmla="*/ 0 60000 65536"/>
                <a:gd name="T12" fmla="*/ 0 w 784"/>
                <a:gd name="T13" fmla="*/ 0 h 672"/>
                <a:gd name="T14" fmla="*/ 784 w 784"/>
                <a:gd name="T15" fmla="*/ 672 h 672"/>
              </a:gdLst>
              <a:ahLst/>
              <a:cxnLst>
                <a:cxn ang="T8">
                  <a:pos x="T0" y="T1"/>
                </a:cxn>
                <a:cxn ang="T9">
                  <a:pos x="T2" y="T3"/>
                </a:cxn>
                <a:cxn ang="T10">
                  <a:pos x="T4" y="T5"/>
                </a:cxn>
                <a:cxn ang="T11">
                  <a:pos x="T6" y="T7"/>
                </a:cxn>
              </a:cxnLst>
              <a:rect l="T12" t="T13" r="T14" b="T15"/>
              <a:pathLst>
                <a:path w="784" h="672">
                  <a:moveTo>
                    <a:pt x="40" y="496"/>
                  </a:moveTo>
                  <a:cubicBezTo>
                    <a:pt x="0" y="400"/>
                    <a:pt x="360" y="0"/>
                    <a:pt x="472" y="16"/>
                  </a:cubicBezTo>
                  <a:cubicBezTo>
                    <a:pt x="584" y="32"/>
                    <a:pt x="784" y="512"/>
                    <a:pt x="712" y="592"/>
                  </a:cubicBezTo>
                  <a:cubicBezTo>
                    <a:pt x="640" y="672"/>
                    <a:pt x="80" y="592"/>
                    <a:pt x="40" y="496"/>
                  </a:cubicBezTo>
                  <a:close/>
                </a:path>
              </a:pathLst>
            </a:custGeom>
            <a:solidFill>
              <a:srgbClr val="00FF00">
                <a:alpha val="50195"/>
              </a:srgbClr>
            </a:solidFill>
            <a:ln w="9525">
              <a:noFill/>
              <a:round/>
              <a:headEnd/>
              <a:tailEnd/>
            </a:ln>
          </p:spPr>
          <p:txBody>
            <a:bodyPr/>
            <a:lstStyle/>
            <a:p>
              <a:endParaRPr lang="en-US" sz="1800">
                <a:solidFill>
                  <a:srgbClr val="000000"/>
                </a:solidFill>
              </a:endParaRPr>
            </a:p>
          </p:txBody>
        </p:sp>
        <p:sp>
          <p:nvSpPr>
            <p:cNvPr id="3124" name="Freeform 84"/>
            <p:cNvSpPr>
              <a:spLocks/>
            </p:cNvSpPr>
            <p:nvPr/>
          </p:nvSpPr>
          <p:spPr bwMode="auto">
            <a:xfrm>
              <a:off x="4381" y="990"/>
              <a:ext cx="598" cy="392"/>
            </a:xfrm>
            <a:custGeom>
              <a:avLst/>
              <a:gdLst>
                <a:gd name="T0" fmla="*/ 0 w 864"/>
                <a:gd name="T1" fmla="*/ 0 h 384"/>
                <a:gd name="T2" fmla="*/ 61 w 864"/>
                <a:gd name="T3" fmla="*/ 265 h 384"/>
                <a:gd name="T4" fmla="*/ 138 w 864"/>
                <a:gd name="T5" fmla="*/ 425 h 384"/>
                <a:gd name="T6" fmla="*/ 0 60000 65536"/>
                <a:gd name="T7" fmla="*/ 0 60000 65536"/>
                <a:gd name="T8" fmla="*/ 0 60000 65536"/>
                <a:gd name="T9" fmla="*/ 0 w 864"/>
                <a:gd name="T10" fmla="*/ 0 h 384"/>
                <a:gd name="T11" fmla="*/ 864 w 864"/>
                <a:gd name="T12" fmla="*/ 384 h 384"/>
              </a:gdLst>
              <a:ahLst/>
              <a:cxnLst>
                <a:cxn ang="T6">
                  <a:pos x="T0" y="T1"/>
                </a:cxn>
                <a:cxn ang="T7">
                  <a:pos x="T2" y="T3"/>
                </a:cxn>
                <a:cxn ang="T8">
                  <a:pos x="T4" y="T5"/>
                </a:cxn>
              </a:cxnLst>
              <a:rect l="T9" t="T10" r="T11" b="T12"/>
              <a:pathLst>
                <a:path w="864" h="384">
                  <a:moveTo>
                    <a:pt x="0" y="0"/>
                  </a:moveTo>
                  <a:cubicBezTo>
                    <a:pt x="120" y="88"/>
                    <a:pt x="240" y="176"/>
                    <a:pt x="384" y="240"/>
                  </a:cubicBezTo>
                  <a:cubicBezTo>
                    <a:pt x="528" y="304"/>
                    <a:pt x="696" y="344"/>
                    <a:pt x="864" y="384"/>
                  </a:cubicBezTo>
                </a:path>
              </a:pathLst>
            </a:custGeom>
            <a:noFill/>
            <a:ln w="25400">
              <a:solidFill>
                <a:srgbClr val="FF3300">
                  <a:alpha val="45097"/>
                </a:srgbClr>
              </a:solidFill>
              <a:round/>
              <a:headEnd/>
              <a:tailEnd type="oval" w="lg" len="lg"/>
            </a:ln>
          </p:spPr>
          <p:txBody>
            <a:bodyPr/>
            <a:lstStyle/>
            <a:p>
              <a:endParaRPr lang="en-US" sz="1800">
                <a:solidFill>
                  <a:srgbClr val="000000"/>
                </a:solidFill>
              </a:endParaRPr>
            </a:p>
          </p:txBody>
        </p:sp>
        <p:sp>
          <p:nvSpPr>
            <p:cNvPr id="3125" name="Freeform 85"/>
            <p:cNvSpPr>
              <a:spLocks/>
            </p:cNvSpPr>
            <p:nvPr/>
          </p:nvSpPr>
          <p:spPr bwMode="auto">
            <a:xfrm flipH="1">
              <a:off x="4344" y="1000"/>
              <a:ext cx="598" cy="392"/>
            </a:xfrm>
            <a:custGeom>
              <a:avLst/>
              <a:gdLst>
                <a:gd name="T0" fmla="*/ 0 w 864"/>
                <a:gd name="T1" fmla="*/ 0 h 384"/>
                <a:gd name="T2" fmla="*/ 61 w 864"/>
                <a:gd name="T3" fmla="*/ 265 h 384"/>
                <a:gd name="T4" fmla="*/ 138 w 864"/>
                <a:gd name="T5" fmla="*/ 425 h 384"/>
                <a:gd name="T6" fmla="*/ 0 60000 65536"/>
                <a:gd name="T7" fmla="*/ 0 60000 65536"/>
                <a:gd name="T8" fmla="*/ 0 60000 65536"/>
                <a:gd name="T9" fmla="*/ 0 w 864"/>
                <a:gd name="T10" fmla="*/ 0 h 384"/>
                <a:gd name="T11" fmla="*/ 864 w 864"/>
                <a:gd name="T12" fmla="*/ 384 h 384"/>
              </a:gdLst>
              <a:ahLst/>
              <a:cxnLst>
                <a:cxn ang="T6">
                  <a:pos x="T0" y="T1"/>
                </a:cxn>
                <a:cxn ang="T7">
                  <a:pos x="T2" y="T3"/>
                </a:cxn>
                <a:cxn ang="T8">
                  <a:pos x="T4" y="T5"/>
                </a:cxn>
              </a:cxnLst>
              <a:rect l="T9" t="T10" r="T11" b="T12"/>
              <a:pathLst>
                <a:path w="864" h="384">
                  <a:moveTo>
                    <a:pt x="0" y="0"/>
                  </a:moveTo>
                  <a:cubicBezTo>
                    <a:pt x="120" y="88"/>
                    <a:pt x="240" y="176"/>
                    <a:pt x="384" y="240"/>
                  </a:cubicBezTo>
                  <a:cubicBezTo>
                    <a:pt x="528" y="304"/>
                    <a:pt x="696" y="344"/>
                    <a:pt x="864" y="384"/>
                  </a:cubicBezTo>
                </a:path>
              </a:pathLst>
            </a:custGeom>
            <a:noFill/>
            <a:ln w="25400">
              <a:solidFill>
                <a:srgbClr val="FF3300">
                  <a:alpha val="45097"/>
                </a:srgbClr>
              </a:solidFill>
              <a:round/>
              <a:headEnd/>
              <a:tailEnd type="oval" w="lg" len="lg"/>
            </a:ln>
          </p:spPr>
          <p:txBody>
            <a:bodyPr/>
            <a:lstStyle/>
            <a:p>
              <a:endParaRPr lang="en-US" sz="1800">
                <a:solidFill>
                  <a:srgbClr val="000000"/>
                </a:solidFill>
              </a:endParaRPr>
            </a:p>
          </p:txBody>
        </p:sp>
        <p:grpSp>
          <p:nvGrpSpPr>
            <p:cNvPr id="9" name="Group 86"/>
            <p:cNvGrpSpPr>
              <a:grpSpLocks/>
            </p:cNvGrpSpPr>
            <p:nvPr/>
          </p:nvGrpSpPr>
          <p:grpSpPr bwMode="auto">
            <a:xfrm flipH="1">
              <a:off x="3802" y="1241"/>
              <a:ext cx="199" cy="296"/>
              <a:chOff x="2314" y="3902"/>
              <a:chExt cx="278" cy="426"/>
            </a:xfrm>
          </p:grpSpPr>
          <p:sp>
            <p:nvSpPr>
              <p:cNvPr id="3129" name="Freeform 87"/>
              <p:cNvSpPr>
                <a:spLocks/>
              </p:cNvSpPr>
              <p:nvPr/>
            </p:nvSpPr>
            <p:spPr bwMode="auto">
              <a:xfrm rot="-850034">
                <a:off x="2373" y="3902"/>
                <a:ext cx="219" cy="426"/>
              </a:xfrm>
              <a:custGeom>
                <a:avLst/>
                <a:gdLst>
                  <a:gd name="T0" fmla="*/ 0 w 306"/>
                  <a:gd name="T1" fmla="*/ 184 h 358"/>
                  <a:gd name="T2" fmla="*/ 38 w 306"/>
                  <a:gd name="T3" fmla="*/ 45 h 358"/>
                  <a:gd name="T4" fmla="*/ 57 w 306"/>
                  <a:gd name="T5" fmla="*/ 452 h 358"/>
                  <a:gd name="T6" fmla="*/ 34 w 306"/>
                  <a:gd name="T7" fmla="*/ 825 h 358"/>
                  <a:gd name="T8" fmla="*/ 0 w 306"/>
                  <a:gd name="T9" fmla="*/ 641 h 358"/>
                  <a:gd name="T10" fmla="*/ 0 60000 65536"/>
                  <a:gd name="T11" fmla="*/ 0 60000 65536"/>
                  <a:gd name="T12" fmla="*/ 0 60000 65536"/>
                  <a:gd name="T13" fmla="*/ 0 60000 65536"/>
                  <a:gd name="T14" fmla="*/ 0 60000 65536"/>
                  <a:gd name="T15" fmla="*/ 0 w 306"/>
                  <a:gd name="T16" fmla="*/ 0 h 358"/>
                  <a:gd name="T17" fmla="*/ 306 w 306"/>
                  <a:gd name="T18" fmla="*/ 358 h 358"/>
                </a:gdLst>
                <a:ahLst/>
                <a:cxnLst>
                  <a:cxn ang="T10">
                    <a:pos x="T0" y="T1"/>
                  </a:cxn>
                  <a:cxn ang="T11">
                    <a:pos x="T2" y="T3"/>
                  </a:cxn>
                  <a:cxn ang="T12">
                    <a:pos x="T4" y="T5"/>
                  </a:cxn>
                  <a:cxn ang="T13">
                    <a:pos x="T6" y="T7"/>
                  </a:cxn>
                  <a:cxn ang="T14">
                    <a:pos x="T8" y="T9"/>
                  </a:cxn>
                </a:cxnLst>
                <a:rect l="T15" t="T16" r="T17" b="T18"/>
                <a:pathLst>
                  <a:path w="306" h="358">
                    <a:moveTo>
                      <a:pt x="0" y="77"/>
                    </a:moveTo>
                    <a:cubicBezTo>
                      <a:pt x="34" y="67"/>
                      <a:pt x="152" y="0"/>
                      <a:pt x="202" y="19"/>
                    </a:cubicBezTo>
                    <a:cubicBezTo>
                      <a:pt x="252" y="38"/>
                      <a:pt x="306" y="135"/>
                      <a:pt x="303" y="189"/>
                    </a:cubicBezTo>
                    <a:cubicBezTo>
                      <a:pt x="300" y="243"/>
                      <a:pt x="231" y="332"/>
                      <a:pt x="181" y="345"/>
                    </a:cubicBezTo>
                    <a:cubicBezTo>
                      <a:pt x="131" y="358"/>
                      <a:pt x="38" y="285"/>
                      <a:pt x="0" y="269"/>
                    </a:cubicBezTo>
                  </a:path>
                </a:pathLst>
              </a:custGeom>
              <a:noFill/>
              <a:ln w="25400">
                <a:solidFill>
                  <a:srgbClr val="00FF00">
                    <a:alpha val="50195"/>
                  </a:srgbClr>
                </a:solidFill>
                <a:round/>
                <a:headEnd/>
                <a:tailEnd type="none" w="lg" len="lg"/>
              </a:ln>
            </p:spPr>
            <p:txBody>
              <a:bodyPr/>
              <a:lstStyle/>
              <a:p>
                <a:endParaRPr lang="en-US" sz="1800">
                  <a:solidFill>
                    <a:srgbClr val="000000"/>
                  </a:solidFill>
                </a:endParaRPr>
              </a:p>
            </p:txBody>
          </p:sp>
          <p:sp>
            <p:nvSpPr>
              <p:cNvPr id="3130" name="Freeform 88"/>
              <p:cNvSpPr>
                <a:spLocks noChangeAspect="1"/>
              </p:cNvSpPr>
              <p:nvPr/>
            </p:nvSpPr>
            <p:spPr bwMode="auto">
              <a:xfrm rot="796488" flipH="1">
                <a:off x="2314" y="4151"/>
                <a:ext cx="109" cy="127"/>
              </a:xfrm>
              <a:custGeom>
                <a:avLst/>
                <a:gdLst>
                  <a:gd name="T0" fmla="*/ 0 w 784"/>
                  <a:gd name="T1" fmla="*/ 0 h 672"/>
                  <a:gd name="T2" fmla="*/ 0 w 784"/>
                  <a:gd name="T3" fmla="*/ 0 h 672"/>
                  <a:gd name="T4" fmla="*/ 0 w 784"/>
                  <a:gd name="T5" fmla="*/ 0 h 672"/>
                  <a:gd name="T6" fmla="*/ 0 w 784"/>
                  <a:gd name="T7" fmla="*/ 0 h 672"/>
                  <a:gd name="T8" fmla="*/ 0 60000 65536"/>
                  <a:gd name="T9" fmla="*/ 0 60000 65536"/>
                  <a:gd name="T10" fmla="*/ 0 60000 65536"/>
                  <a:gd name="T11" fmla="*/ 0 60000 65536"/>
                  <a:gd name="T12" fmla="*/ 0 w 784"/>
                  <a:gd name="T13" fmla="*/ 0 h 672"/>
                  <a:gd name="T14" fmla="*/ 784 w 784"/>
                  <a:gd name="T15" fmla="*/ 672 h 672"/>
                </a:gdLst>
                <a:ahLst/>
                <a:cxnLst>
                  <a:cxn ang="T8">
                    <a:pos x="T0" y="T1"/>
                  </a:cxn>
                  <a:cxn ang="T9">
                    <a:pos x="T2" y="T3"/>
                  </a:cxn>
                  <a:cxn ang="T10">
                    <a:pos x="T4" y="T5"/>
                  </a:cxn>
                  <a:cxn ang="T11">
                    <a:pos x="T6" y="T7"/>
                  </a:cxn>
                </a:cxnLst>
                <a:rect l="T12" t="T13" r="T14" b="T15"/>
                <a:pathLst>
                  <a:path w="784" h="672">
                    <a:moveTo>
                      <a:pt x="40" y="496"/>
                    </a:moveTo>
                    <a:cubicBezTo>
                      <a:pt x="0" y="400"/>
                      <a:pt x="360" y="0"/>
                      <a:pt x="472" y="16"/>
                    </a:cubicBezTo>
                    <a:cubicBezTo>
                      <a:pt x="584" y="32"/>
                      <a:pt x="784" y="512"/>
                      <a:pt x="712" y="592"/>
                    </a:cubicBezTo>
                    <a:cubicBezTo>
                      <a:pt x="640" y="672"/>
                      <a:pt x="80" y="592"/>
                      <a:pt x="40" y="496"/>
                    </a:cubicBezTo>
                    <a:close/>
                  </a:path>
                </a:pathLst>
              </a:custGeom>
              <a:solidFill>
                <a:srgbClr val="00FF00">
                  <a:alpha val="50195"/>
                </a:srgbClr>
              </a:solidFill>
              <a:ln w="9525">
                <a:noFill/>
                <a:round/>
                <a:headEnd/>
                <a:tailEnd/>
              </a:ln>
            </p:spPr>
            <p:txBody>
              <a:bodyPr/>
              <a:lstStyle/>
              <a:p>
                <a:endParaRPr lang="en-US" sz="1800">
                  <a:solidFill>
                    <a:srgbClr val="000000"/>
                  </a:solidFill>
                </a:endParaRPr>
              </a:p>
            </p:txBody>
          </p:sp>
        </p:grpSp>
        <p:sp>
          <p:nvSpPr>
            <p:cNvPr id="3127" name="Rectangle 89"/>
            <p:cNvSpPr>
              <a:spLocks noChangeArrowheads="1"/>
            </p:cNvSpPr>
            <p:nvPr/>
          </p:nvSpPr>
          <p:spPr bwMode="auto">
            <a:xfrm>
              <a:off x="4867" y="1056"/>
              <a:ext cx="541" cy="231"/>
            </a:xfrm>
            <a:prstGeom prst="rect">
              <a:avLst/>
            </a:prstGeom>
            <a:noFill/>
            <a:ln w="9525">
              <a:noFill/>
              <a:miter lim="800000"/>
              <a:headEnd/>
              <a:tailEnd/>
            </a:ln>
          </p:spPr>
          <p:txBody>
            <a:bodyPr wrap="none">
              <a:spAutoFit/>
            </a:bodyPr>
            <a:lstStyle/>
            <a:p>
              <a:r>
                <a:rPr lang="en-US" sz="1800">
                  <a:solidFill>
                    <a:srgbClr val="FF3300"/>
                  </a:solidFill>
                </a:rPr>
                <a:t>W</a:t>
              </a:r>
              <a:r>
                <a:rPr lang="en-US" sz="2000" baseline="30000">
                  <a:solidFill>
                    <a:srgbClr val="FF3300"/>
                  </a:solidFill>
                </a:rPr>
                <a:t>contra</a:t>
              </a:r>
            </a:p>
          </p:txBody>
        </p:sp>
        <p:sp>
          <p:nvSpPr>
            <p:cNvPr id="3128" name="Rectangle 90"/>
            <p:cNvSpPr>
              <a:spLocks noChangeArrowheads="1"/>
            </p:cNvSpPr>
            <p:nvPr/>
          </p:nvSpPr>
          <p:spPr bwMode="auto">
            <a:xfrm>
              <a:off x="5208" y="1147"/>
              <a:ext cx="408" cy="231"/>
            </a:xfrm>
            <a:prstGeom prst="rect">
              <a:avLst/>
            </a:prstGeom>
            <a:noFill/>
            <a:ln w="9525">
              <a:noFill/>
              <a:miter lim="800000"/>
              <a:headEnd/>
              <a:tailEnd/>
            </a:ln>
          </p:spPr>
          <p:txBody>
            <a:bodyPr wrap="none">
              <a:spAutoFit/>
            </a:bodyPr>
            <a:lstStyle/>
            <a:p>
              <a:r>
                <a:rPr lang="en-US" sz="1800">
                  <a:solidFill>
                    <a:srgbClr val="009900"/>
                  </a:solidFill>
                </a:rPr>
                <a:t>W</a:t>
              </a:r>
              <a:r>
                <a:rPr lang="en-US" sz="2000" baseline="30000">
                  <a:solidFill>
                    <a:srgbClr val="009900"/>
                  </a:solidFill>
                </a:rPr>
                <a:t>ipsi</a:t>
              </a:r>
            </a:p>
          </p:txBody>
        </p:sp>
      </p:grpSp>
      <p:sp>
        <p:nvSpPr>
          <p:cNvPr id="3093" name="AutoShape 91"/>
          <p:cNvSpPr>
            <a:spLocks noChangeArrowheads="1"/>
          </p:cNvSpPr>
          <p:nvPr/>
        </p:nvSpPr>
        <p:spPr bwMode="auto">
          <a:xfrm>
            <a:off x="6383338" y="2384425"/>
            <a:ext cx="204787" cy="320675"/>
          </a:xfrm>
          <a:prstGeom prst="upArrow">
            <a:avLst>
              <a:gd name="adj1" fmla="val 50000"/>
              <a:gd name="adj2" fmla="val 39147"/>
            </a:avLst>
          </a:prstGeom>
          <a:solidFill>
            <a:srgbClr val="FFFF00"/>
          </a:solidFill>
          <a:ln w="9525">
            <a:solidFill>
              <a:schemeClr val="tx1"/>
            </a:solidFill>
            <a:miter lim="800000"/>
            <a:headEnd/>
            <a:tailEnd/>
          </a:ln>
        </p:spPr>
        <p:txBody>
          <a:bodyPr wrap="none" anchor="ctr"/>
          <a:lstStyle/>
          <a:p>
            <a:endParaRPr lang="en-US" sz="1800">
              <a:solidFill>
                <a:srgbClr val="000000"/>
              </a:solidFill>
            </a:endParaRPr>
          </a:p>
        </p:txBody>
      </p:sp>
      <p:sp>
        <p:nvSpPr>
          <p:cNvPr id="3094" name="AutoShape 92"/>
          <p:cNvSpPr>
            <a:spLocks noChangeArrowheads="1"/>
          </p:cNvSpPr>
          <p:nvPr/>
        </p:nvSpPr>
        <p:spPr bwMode="auto">
          <a:xfrm>
            <a:off x="8159750" y="2384425"/>
            <a:ext cx="204788" cy="320675"/>
          </a:xfrm>
          <a:prstGeom prst="upArrow">
            <a:avLst>
              <a:gd name="adj1" fmla="val 50000"/>
              <a:gd name="adj2" fmla="val 39147"/>
            </a:avLst>
          </a:prstGeom>
          <a:solidFill>
            <a:srgbClr val="FFFF00"/>
          </a:solidFill>
          <a:ln w="9525">
            <a:solidFill>
              <a:schemeClr val="tx1"/>
            </a:solidFill>
            <a:miter lim="800000"/>
            <a:headEnd/>
            <a:tailEnd/>
          </a:ln>
        </p:spPr>
        <p:txBody>
          <a:bodyPr wrap="none" anchor="ctr"/>
          <a:lstStyle/>
          <a:p>
            <a:endParaRPr lang="en-US" sz="1800">
              <a:solidFill>
                <a:srgbClr val="000000"/>
              </a:solidFill>
            </a:endParaRPr>
          </a:p>
        </p:txBody>
      </p:sp>
      <p:sp>
        <p:nvSpPr>
          <p:cNvPr id="3095" name="AutoShape 93"/>
          <p:cNvSpPr>
            <a:spLocks/>
          </p:cNvSpPr>
          <p:nvPr/>
        </p:nvSpPr>
        <p:spPr bwMode="auto">
          <a:xfrm rot="5400000">
            <a:off x="4732338" y="2222500"/>
            <a:ext cx="304800" cy="5562600"/>
          </a:xfrm>
          <a:prstGeom prst="rightBrace">
            <a:avLst>
              <a:gd name="adj1" fmla="val 152083"/>
              <a:gd name="adj2" fmla="val 50000"/>
            </a:avLst>
          </a:prstGeom>
          <a:noFill/>
          <a:ln w="25400">
            <a:solidFill>
              <a:srgbClr val="FFFF99"/>
            </a:solidFill>
            <a:round/>
            <a:headEnd/>
            <a:tailEnd/>
          </a:ln>
        </p:spPr>
        <p:txBody>
          <a:bodyPr rot="10800000" vert="eaVert" wrap="none" anchor="ctr"/>
          <a:lstStyle/>
          <a:p>
            <a:pPr algn="ctr"/>
            <a:endParaRPr lang="en-US" sz="2000">
              <a:solidFill>
                <a:srgbClr val="FFFF99"/>
              </a:solidFill>
            </a:endParaRPr>
          </a:p>
        </p:txBody>
      </p:sp>
      <p:sp>
        <p:nvSpPr>
          <p:cNvPr id="52318" name="Text Box 94"/>
          <p:cNvSpPr txBox="1">
            <a:spLocks noChangeArrowheads="1"/>
          </p:cNvSpPr>
          <p:nvPr/>
        </p:nvSpPr>
        <p:spPr bwMode="auto">
          <a:xfrm>
            <a:off x="2516188" y="5156200"/>
            <a:ext cx="4311650" cy="396875"/>
          </a:xfrm>
          <a:prstGeom prst="rect">
            <a:avLst/>
          </a:prstGeom>
          <a:noFill/>
          <a:ln w="9525">
            <a:noFill/>
            <a:miter lim="800000"/>
            <a:headEnd/>
            <a:tailEnd/>
          </a:ln>
        </p:spPr>
        <p:txBody>
          <a:bodyPr wrap="none">
            <a:spAutoFit/>
          </a:bodyPr>
          <a:lstStyle/>
          <a:p>
            <a:pPr algn="ctr"/>
            <a:r>
              <a:rPr lang="en-US" sz="2000">
                <a:solidFill>
                  <a:srgbClr val="FFFF99"/>
                </a:solidFill>
              </a:rPr>
              <a:t>For persistent activity: must sum to 0</a:t>
            </a:r>
            <a:endParaRPr lang="en-US" sz="1900">
              <a:solidFill>
                <a:srgbClr val="FFFFFF"/>
              </a:solidFill>
            </a:endParaRPr>
          </a:p>
        </p:txBody>
      </p:sp>
      <p:grpSp>
        <p:nvGrpSpPr>
          <p:cNvPr id="10" name="Group 95"/>
          <p:cNvGrpSpPr>
            <a:grpSpLocks/>
          </p:cNvGrpSpPr>
          <p:nvPr/>
        </p:nvGrpSpPr>
        <p:grpSpPr bwMode="auto">
          <a:xfrm>
            <a:off x="3190875" y="5715000"/>
            <a:ext cx="4932363" cy="898525"/>
            <a:chOff x="1933" y="3600"/>
            <a:chExt cx="3107" cy="566"/>
          </a:xfrm>
        </p:grpSpPr>
        <p:graphicFrame>
          <p:nvGraphicFramePr>
            <p:cNvPr id="3075" name="Object 96"/>
            <p:cNvGraphicFramePr>
              <a:graphicFrameLocks noChangeAspect="1"/>
            </p:cNvGraphicFramePr>
            <p:nvPr/>
          </p:nvGraphicFramePr>
          <p:xfrm>
            <a:off x="2364" y="3648"/>
            <a:ext cx="1428" cy="518"/>
          </p:xfrm>
          <a:graphic>
            <a:graphicData uri="http://schemas.openxmlformats.org/presentationml/2006/ole">
              <mc:AlternateContent xmlns:mc="http://schemas.openxmlformats.org/markup-compatibility/2006">
                <mc:Choice xmlns:v="urn:schemas-microsoft-com:vml" Requires="v">
                  <p:oleObj spid="_x0000_s217347" name="Equation" r:id="rId6" imgW="1193800" imgH="431800" progId="Equation.DSMT4">
                    <p:embed/>
                  </p:oleObj>
                </mc:Choice>
                <mc:Fallback>
                  <p:oleObj name="Equation" r:id="rId6" imgW="1193800" imgH="431800" progId="Equation.DSMT4">
                    <p:embed/>
                    <p:pic>
                      <p:nvPicPr>
                        <p:cNvPr id="0" name="Picture 9"/>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2364" y="3648"/>
                          <a:ext cx="1428" cy="518"/>
                        </a:xfrm>
                        <a:prstGeom prst="rect">
                          <a:avLst/>
                        </a:prstGeom>
                        <a:noFill/>
                        <a:ln w="9525">
                          <a:solidFill>
                            <a:schemeClr val="bg1"/>
                          </a:solidFill>
                          <a:miter lim="800000"/>
                          <a:headEnd/>
                          <a:tailEnd/>
                        </a:ln>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3100" name="Text Box 97"/>
            <p:cNvSpPr txBox="1">
              <a:spLocks noChangeArrowheads="1"/>
            </p:cNvSpPr>
            <p:nvPr/>
          </p:nvSpPr>
          <p:spPr bwMode="auto">
            <a:xfrm>
              <a:off x="3901" y="3744"/>
              <a:ext cx="1139" cy="327"/>
            </a:xfrm>
            <a:prstGeom prst="rect">
              <a:avLst/>
            </a:prstGeom>
            <a:noFill/>
            <a:ln w="9525">
              <a:noFill/>
              <a:miter lim="800000"/>
              <a:headEnd/>
              <a:tailEnd/>
            </a:ln>
          </p:spPr>
          <p:txBody>
            <a:bodyPr wrap="none">
              <a:spAutoFit/>
            </a:bodyPr>
            <a:lstStyle/>
            <a:p>
              <a:r>
                <a:rPr lang="en-US" sz="2800">
                  <a:solidFill>
                    <a:srgbClr val="FFFF00"/>
                  </a:solidFill>
                </a:rPr>
                <a:t>Integrator!</a:t>
              </a:r>
            </a:p>
          </p:txBody>
        </p:sp>
        <p:sp>
          <p:nvSpPr>
            <p:cNvPr id="3101" name="AutoShape 98"/>
            <p:cNvSpPr>
              <a:spLocks noChangeArrowheads="1"/>
            </p:cNvSpPr>
            <p:nvPr/>
          </p:nvSpPr>
          <p:spPr bwMode="auto">
            <a:xfrm rot="10800000" flipH="1">
              <a:off x="1933" y="3600"/>
              <a:ext cx="384" cy="384"/>
            </a:xfrm>
            <a:custGeom>
              <a:avLst/>
              <a:gdLst>
                <a:gd name="T0" fmla="*/ 0 w 21600"/>
                <a:gd name="T1" fmla="*/ 0 h 21600"/>
                <a:gd name="T2" fmla="*/ 0 w 21600"/>
                <a:gd name="T3" fmla="*/ 0 h 21600"/>
                <a:gd name="T4" fmla="*/ 0 w 21600"/>
                <a:gd name="T5" fmla="*/ 0 h 21600"/>
                <a:gd name="T6" fmla="*/ 0 w 21600"/>
                <a:gd name="T7" fmla="*/ 0 h 21600"/>
                <a:gd name="T8" fmla="*/ 17694720 60000 65536"/>
                <a:gd name="T9" fmla="*/ 5898240 60000 65536"/>
                <a:gd name="T10" fmla="*/ 5898240 60000 65536"/>
                <a:gd name="T11" fmla="*/ 0 60000 65536"/>
                <a:gd name="T12" fmla="*/ 12431 w 21600"/>
                <a:gd name="T13" fmla="*/ 2925 h 21600"/>
                <a:gd name="T14" fmla="*/ 18225 w 21600"/>
                <a:gd name="T15" fmla="*/ 9225 h 21600"/>
              </a:gdLst>
              <a:ahLst/>
              <a:cxnLst>
                <a:cxn ang="T8">
                  <a:pos x="T0" y="T1"/>
                </a:cxn>
                <a:cxn ang="T9">
                  <a:pos x="T2" y="T3"/>
                </a:cxn>
                <a:cxn ang="T10">
                  <a:pos x="T4" y="T5"/>
                </a:cxn>
                <a:cxn ang="T11">
                  <a:pos x="T6" y="T7"/>
                </a:cxn>
              </a:cxnLst>
              <a:rect l="T12" t="T13" r="T14" b="T15"/>
              <a:pathLst>
                <a:path w="21600" h="21600">
                  <a:moveTo>
                    <a:pt x="21600" y="6079"/>
                  </a:moveTo>
                  <a:lnTo>
                    <a:pt x="15126" y="0"/>
                  </a:lnTo>
                  <a:lnTo>
                    <a:pt x="15126" y="2912"/>
                  </a:lnTo>
                  <a:lnTo>
                    <a:pt x="12427" y="2912"/>
                  </a:lnTo>
                  <a:cubicBezTo>
                    <a:pt x="5564" y="2912"/>
                    <a:pt x="0" y="7052"/>
                    <a:pt x="0" y="12158"/>
                  </a:cubicBezTo>
                  <a:lnTo>
                    <a:pt x="0" y="21600"/>
                  </a:lnTo>
                  <a:lnTo>
                    <a:pt x="6474" y="21600"/>
                  </a:lnTo>
                  <a:lnTo>
                    <a:pt x="6474" y="12158"/>
                  </a:lnTo>
                  <a:cubicBezTo>
                    <a:pt x="6474" y="10550"/>
                    <a:pt x="9139" y="9246"/>
                    <a:pt x="12427" y="9246"/>
                  </a:cubicBezTo>
                  <a:lnTo>
                    <a:pt x="15126" y="9246"/>
                  </a:lnTo>
                  <a:lnTo>
                    <a:pt x="15126" y="12158"/>
                  </a:lnTo>
                  <a:close/>
                </a:path>
              </a:pathLst>
            </a:custGeom>
            <a:solidFill>
              <a:srgbClr val="FFFF99"/>
            </a:solidFill>
            <a:ln w="9525">
              <a:solidFill>
                <a:schemeClr val="tx1"/>
              </a:solidFill>
              <a:miter lim="800000"/>
              <a:headEnd/>
              <a:tailEnd/>
            </a:ln>
          </p:spPr>
          <p:txBody>
            <a:bodyPr wrap="none" anchor="ctr"/>
            <a:lstStyle/>
            <a:p>
              <a:endParaRPr lang="en-US" sz="1800">
                <a:solidFill>
                  <a:srgbClr val="000000"/>
                </a:solidFill>
              </a:endParaRPr>
            </a:p>
          </p:txBody>
        </p:sp>
      </p:grpSp>
      <p:sp>
        <p:nvSpPr>
          <p:cNvPr id="3098" name="Text Box 9"/>
          <p:cNvSpPr txBox="1">
            <a:spLocks noChangeArrowheads="1"/>
          </p:cNvSpPr>
          <p:nvPr/>
        </p:nvSpPr>
        <p:spPr bwMode="auto">
          <a:xfrm>
            <a:off x="3048000" y="4168775"/>
            <a:ext cx="1347788" cy="619125"/>
          </a:xfrm>
          <a:prstGeom prst="rect">
            <a:avLst/>
          </a:prstGeom>
          <a:noFill/>
          <a:ln w="9525">
            <a:noFill/>
            <a:miter lim="800000"/>
            <a:headEnd/>
            <a:tailEnd/>
          </a:ln>
        </p:spPr>
        <p:txBody>
          <a:bodyPr>
            <a:spAutoFit/>
          </a:bodyPr>
          <a:lstStyle/>
          <a:p>
            <a:pPr algn="ctr"/>
            <a:r>
              <a:rPr lang="en-US" sz="1800">
                <a:solidFill>
                  <a:srgbClr val="66FF33"/>
                </a:solidFill>
              </a:rPr>
              <a:t>same-side </a:t>
            </a:r>
          </a:p>
          <a:p>
            <a:pPr algn="ctr">
              <a:lnSpc>
                <a:spcPct val="90000"/>
              </a:lnSpc>
            </a:pPr>
            <a:r>
              <a:rPr lang="en-US" sz="1800">
                <a:solidFill>
                  <a:srgbClr val="66FF33"/>
                </a:solidFill>
              </a:rPr>
              <a:t>excitation</a:t>
            </a:r>
          </a:p>
        </p:txBody>
      </p:sp>
      <p:sp>
        <p:nvSpPr>
          <p:cNvPr id="3099" name="Text Box 10"/>
          <p:cNvSpPr txBox="1">
            <a:spLocks noChangeArrowheads="1"/>
          </p:cNvSpPr>
          <p:nvPr/>
        </p:nvSpPr>
        <p:spPr bwMode="auto">
          <a:xfrm>
            <a:off x="5181600" y="4168775"/>
            <a:ext cx="1603375" cy="590550"/>
          </a:xfrm>
          <a:prstGeom prst="rect">
            <a:avLst/>
          </a:prstGeom>
          <a:noFill/>
          <a:ln w="9525">
            <a:noFill/>
            <a:miter lim="800000"/>
            <a:headEnd/>
            <a:tailEnd/>
          </a:ln>
        </p:spPr>
        <p:txBody>
          <a:bodyPr>
            <a:spAutoFit/>
          </a:bodyPr>
          <a:lstStyle/>
          <a:p>
            <a:pPr algn="ctr">
              <a:lnSpc>
                <a:spcPct val="90000"/>
              </a:lnSpc>
            </a:pPr>
            <a:r>
              <a:rPr lang="en-US" sz="1800">
                <a:solidFill>
                  <a:srgbClr val="CC3300"/>
                </a:solidFill>
              </a:rPr>
              <a:t>opposite-side inhibition</a:t>
            </a:r>
          </a:p>
        </p:txBody>
      </p:sp>
      <p:sp>
        <p:nvSpPr>
          <p:cNvPr id="99" name="Text Box 2"/>
          <p:cNvSpPr txBox="1">
            <a:spLocks noChangeArrowheads="1"/>
          </p:cNvSpPr>
          <p:nvPr/>
        </p:nvSpPr>
        <p:spPr bwMode="auto">
          <a:xfrm>
            <a:off x="152400" y="0"/>
            <a:ext cx="6324600" cy="707886"/>
          </a:xfrm>
          <a:prstGeom prst="rect">
            <a:avLst/>
          </a:prstGeom>
          <a:noFill/>
          <a:ln w="9525">
            <a:noFill/>
            <a:miter lim="800000"/>
            <a:headEnd/>
            <a:tailEnd/>
          </a:ln>
        </p:spPr>
        <p:txBody>
          <a:bodyPr wrap="square">
            <a:spAutoFit/>
          </a:bodyPr>
          <a:lstStyle/>
          <a:p>
            <a:pPr algn="ctr"/>
            <a:r>
              <a:rPr lang="en-US" sz="4000" dirty="0" smtClean="0">
                <a:solidFill>
                  <a:srgbClr val="FFFF99"/>
                </a:solidFill>
              </a:rPr>
              <a:t>Nonlinear Network </a:t>
            </a:r>
            <a:r>
              <a:rPr lang="en-US" sz="4000" dirty="0">
                <a:solidFill>
                  <a:srgbClr val="FFFF99"/>
                </a:solidFill>
              </a:rPr>
              <a:t>Model</a:t>
            </a:r>
          </a:p>
        </p:txBody>
      </p:sp>
    </p:spTree>
  </p:cSld>
  <p:clrMapOvr>
    <a:masterClrMapping/>
  </p:clrMapOvr>
  <p:transition advClick="0"/>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withEffect">
                                  <p:stCondLst>
                                    <p:cond delay="0"/>
                                  </p:stCondLst>
                                  <p:childTnLst>
                                    <p:set>
                                      <p:cBhvr>
                                        <p:cTn id="6" dur="1" fill="hold">
                                          <p:stCondLst>
                                            <p:cond delay="0"/>
                                          </p:stCondLst>
                                        </p:cTn>
                                        <p:tgtEl>
                                          <p:spTgt spid="52318"/>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1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2318" grpId="0"/>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78" name="Text Box 3"/>
          <p:cNvSpPr txBox="1">
            <a:spLocks noChangeArrowheads="1"/>
          </p:cNvSpPr>
          <p:nvPr/>
        </p:nvSpPr>
        <p:spPr bwMode="auto">
          <a:xfrm>
            <a:off x="2804944" y="0"/>
            <a:ext cx="3595856" cy="6463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r>
              <a:rPr lang="en-US" sz="3600" dirty="0" smtClean="0">
                <a:solidFill>
                  <a:srgbClr val="FFFF99"/>
                </a:solidFill>
              </a:rPr>
              <a:t>Fitting the Model</a:t>
            </a:r>
            <a:endParaRPr lang="en-US" sz="3600" dirty="0">
              <a:solidFill>
                <a:srgbClr val="FFFF99"/>
              </a:solidFill>
            </a:endParaRPr>
          </a:p>
        </p:txBody>
      </p:sp>
      <p:sp>
        <p:nvSpPr>
          <p:cNvPr id="2" name="TextBox 1"/>
          <p:cNvSpPr txBox="1"/>
          <p:nvPr/>
        </p:nvSpPr>
        <p:spPr>
          <a:xfrm>
            <a:off x="304800" y="838200"/>
            <a:ext cx="3749744" cy="430887"/>
          </a:xfrm>
          <a:prstGeom prst="rect">
            <a:avLst/>
          </a:prstGeom>
          <a:noFill/>
        </p:spPr>
        <p:txBody>
          <a:bodyPr wrap="none" rtlCol="0">
            <a:spAutoFit/>
          </a:bodyPr>
          <a:lstStyle/>
          <a:p>
            <a:r>
              <a:rPr lang="en-US" sz="2200" dirty="0" smtClean="0">
                <a:solidFill>
                  <a:srgbClr val="FFFF99"/>
                </a:solidFill>
              </a:rPr>
              <a:t>Fitting condition for neuron i:</a:t>
            </a:r>
            <a:endParaRPr lang="en-US" sz="2200" dirty="0">
              <a:solidFill>
                <a:srgbClr val="FFFF99"/>
              </a:solidFill>
            </a:endParaRPr>
          </a:p>
        </p:txBody>
      </p:sp>
      <p:graphicFrame>
        <p:nvGraphicFramePr>
          <p:cNvPr id="3" name="Object 2"/>
          <p:cNvGraphicFramePr>
            <a:graphicFrameLocks noChangeAspect="1"/>
          </p:cNvGraphicFramePr>
          <p:nvPr>
            <p:extLst/>
          </p:nvPr>
        </p:nvGraphicFramePr>
        <p:xfrm>
          <a:off x="846138" y="1421487"/>
          <a:ext cx="7675562" cy="685800"/>
        </p:xfrm>
        <a:graphic>
          <a:graphicData uri="http://schemas.openxmlformats.org/presentationml/2006/ole">
            <mc:AlternateContent xmlns:mc="http://schemas.openxmlformats.org/markup-compatibility/2006">
              <mc:Choice xmlns:v="urn:schemas-microsoft-com:vml" Requires="v">
                <p:oleObj spid="_x0000_s425079" name="Equation" r:id="rId4" imgW="3136680" imgH="279360" progId="Equation.DSMT4">
                  <p:embed/>
                </p:oleObj>
              </mc:Choice>
              <mc:Fallback>
                <p:oleObj name="Equation" r:id="rId4" imgW="3136680" imgH="279360" progId="Equation.DSMT4">
                  <p:embed/>
                  <p:pic>
                    <p:nvPicPr>
                      <p:cNvPr id="0" name=""/>
                      <p:cNvPicPr>
                        <a:picLocks noChangeAspect="1" noChangeArrowheads="1"/>
                      </p:cNvPicPr>
                      <p:nvPr/>
                    </p:nvPicPr>
                    <p:blipFill>
                      <a:blip r:embed="rId5"/>
                      <a:srcRect/>
                      <a:stretch>
                        <a:fillRect/>
                      </a:stretch>
                    </p:blipFill>
                    <p:spPr bwMode="auto">
                      <a:xfrm>
                        <a:off x="846138" y="1421487"/>
                        <a:ext cx="7675562" cy="685800"/>
                      </a:xfrm>
                      <a:prstGeom prst="rect">
                        <a:avLst/>
                      </a:prstGeom>
                      <a:noFill/>
                      <a:ln>
                        <a:noFill/>
                      </a:ln>
                    </p:spPr>
                  </p:pic>
                </p:oleObj>
              </mc:Fallback>
            </mc:AlternateContent>
          </a:graphicData>
        </a:graphic>
      </p:graphicFrame>
      <p:sp>
        <p:nvSpPr>
          <p:cNvPr id="9" name="AutoShape 11"/>
          <p:cNvSpPr>
            <a:spLocks/>
          </p:cNvSpPr>
          <p:nvPr/>
        </p:nvSpPr>
        <p:spPr bwMode="auto">
          <a:xfrm rot="16200000">
            <a:off x="6334499" y="621010"/>
            <a:ext cx="91724" cy="2911875"/>
          </a:xfrm>
          <a:prstGeom prst="leftBracket">
            <a:avLst>
              <a:gd name="adj" fmla="val 34394"/>
            </a:avLst>
          </a:prstGeom>
          <a:noFill/>
          <a:ln w="22225">
            <a:solidFill>
              <a:srgbClr val="FF0000"/>
            </a:solidFill>
            <a:round/>
            <a:headEnd/>
            <a:tailEnd/>
          </a:ln>
        </p:spPr>
        <p:txBody>
          <a:bodyPr wrap="none" anchor="ctr"/>
          <a:lstStyle/>
          <a:p>
            <a:endParaRPr lang="en-US" sz="1800">
              <a:solidFill>
                <a:srgbClr val="000000"/>
              </a:solidFill>
            </a:endParaRPr>
          </a:p>
        </p:txBody>
      </p:sp>
      <p:sp>
        <p:nvSpPr>
          <p:cNvPr id="10" name="AutoShape 12"/>
          <p:cNvSpPr>
            <a:spLocks/>
          </p:cNvSpPr>
          <p:nvPr/>
        </p:nvSpPr>
        <p:spPr bwMode="auto">
          <a:xfrm rot="16200000">
            <a:off x="3211710" y="948608"/>
            <a:ext cx="102794" cy="2312986"/>
          </a:xfrm>
          <a:prstGeom prst="leftBracket">
            <a:avLst>
              <a:gd name="adj" fmla="val 33127"/>
            </a:avLst>
          </a:prstGeom>
          <a:noFill/>
          <a:ln w="22225">
            <a:solidFill>
              <a:srgbClr val="66FF33"/>
            </a:solidFill>
            <a:round/>
            <a:headEnd/>
            <a:tailEnd/>
          </a:ln>
        </p:spPr>
        <p:txBody>
          <a:bodyPr vert="eaVert" wrap="none" anchor="ctr"/>
          <a:lstStyle/>
          <a:p>
            <a:pPr algn="ctr"/>
            <a:endParaRPr lang="en-US" sz="2000">
              <a:solidFill>
                <a:srgbClr val="BBE0E3"/>
              </a:solidFill>
            </a:endParaRPr>
          </a:p>
        </p:txBody>
      </p:sp>
      <p:sp>
        <p:nvSpPr>
          <p:cNvPr id="11" name="Text Box 13"/>
          <p:cNvSpPr txBox="1">
            <a:spLocks noChangeArrowheads="1"/>
          </p:cNvSpPr>
          <p:nvPr/>
        </p:nvSpPr>
        <p:spPr bwMode="auto">
          <a:xfrm>
            <a:off x="152400" y="2156499"/>
            <a:ext cx="1981201" cy="923330"/>
          </a:xfrm>
          <a:prstGeom prst="rect">
            <a:avLst/>
          </a:prstGeom>
          <a:noFill/>
          <a:ln w="9525">
            <a:noFill/>
            <a:miter lim="800000"/>
            <a:headEnd/>
            <a:tailEnd/>
          </a:ln>
        </p:spPr>
        <p:txBody>
          <a:bodyPr wrap="square">
            <a:spAutoFit/>
          </a:bodyPr>
          <a:lstStyle/>
          <a:p>
            <a:pPr algn="ctr"/>
            <a:r>
              <a:rPr lang="en-US" sz="1800" dirty="0" smtClean="0">
                <a:solidFill>
                  <a:srgbClr val="00FFFF"/>
                </a:solidFill>
              </a:rPr>
              <a:t>Current needed</a:t>
            </a:r>
          </a:p>
          <a:p>
            <a:pPr algn="ctr"/>
            <a:r>
              <a:rPr lang="en-US" sz="1800" dirty="0" smtClean="0">
                <a:solidFill>
                  <a:srgbClr val="00FFFF"/>
                </a:solidFill>
              </a:rPr>
              <a:t>to maintain</a:t>
            </a:r>
          </a:p>
          <a:p>
            <a:pPr algn="ctr"/>
            <a:r>
              <a:rPr lang="en-US" sz="1800" dirty="0" smtClean="0">
                <a:solidFill>
                  <a:srgbClr val="00FFFF"/>
                </a:solidFill>
              </a:rPr>
              <a:t>firing rate r</a:t>
            </a:r>
            <a:endParaRPr lang="en-US" sz="1800" dirty="0">
              <a:solidFill>
                <a:srgbClr val="00FFFF"/>
              </a:solidFill>
            </a:endParaRPr>
          </a:p>
        </p:txBody>
      </p:sp>
      <p:sp>
        <p:nvSpPr>
          <p:cNvPr id="12" name="AutoShape 14"/>
          <p:cNvSpPr>
            <a:spLocks/>
          </p:cNvSpPr>
          <p:nvPr/>
        </p:nvSpPr>
        <p:spPr bwMode="auto">
          <a:xfrm rot="16200000">
            <a:off x="1188369" y="1757118"/>
            <a:ext cx="107161" cy="655099"/>
          </a:xfrm>
          <a:prstGeom prst="leftBracket">
            <a:avLst>
              <a:gd name="adj" fmla="val 8491"/>
            </a:avLst>
          </a:prstGeom>
          <a:noFill/>
          <a:ln w="22225">
            <a:solidFill>
              <a:srgbClr val="00FFFF"/>
            </a:solidFill>
            <a:round/>
            <a:headEnd/>
            <a:tailEnd/>
          </a:ln>
        </p:spPr>
        <p:txBody>
          <a:bodyPr vert="eaVert" wrap="none" anchor="ctr"/>
          <a:lstStyle/>
          <a:p>
            <a:pPr algn="ctr"/>
            <a:endParaRPr lang="en-US" sz="2000">
              <a:solidFill>
                <a:srgbClr val="BBE0E3"/>
              </a:solidFill>
            </a:endParaRPr>
          </a:p>
        </p:txBody>
      </p:sp>
      <p:sp>
        <p:nvSpPr>
          <p:cNvPr id="13" name="Text Box 17"/>
          <p:cNvSpPr txBox="1">
            <a:spLocks noChangeArrowheads="1"/>
          </p:cNvSpPr>
          <p:nvPr/>
        </p:nvSpPr>
        <p:spPr bwMode="auto">
          <a:xfrm>
            <a:off x="7620000" y="2156499"/>
            <a:ext cx="1447800" cy="590931"/>
          </a:xfrm>
          <a:prstGeom prst="rect">
            <a:avLst/>
          </a:prstGeom>
          <a:noFill/>
          <a:ln w="9525">
            <a:noFill/>
            <a:miter lim="800000"/>
            <a:headEnd/>
            <a:tailEnd/>
          </a:ln>
        </p:spPr>
        <p:txBody>
          <a:bodyPr wrap="square">
            <a:spAutoFit/>
          </a:bodyPr>
          <a:lstStyle/>
          <a:p>
            <a:pPr algn="ctr">
              <a:lnSpc>
                <a:spcPct val="90000"/>
              </a:lnSpc>
            </a:pPr>
            <a:r>
              <a:rPr lang="en-US" sz="1800" dirty="0" smtClean="0">
                <a:solidFill>
                  <a:srgbClr val="FFFF00"/>
                </a:solidFill>
              </a:rPr>
              <a:t>Background</a:t>
            </a:r>
            <a:endParaRPr lang="en-US" sz="1800" dirty="0">
              <a:solidFill>
                <a:srgbClr val="FFFF00"/>
              </a:solidFill>
            </a:endParaRPr>
          </a:p>
          <a:p>
            <a:pPr algn="ctr">
              <a:lnSpc>
                <a:spcPct val="90000"/>
              </a:lnSpc>
            </a:pPr>
            <a:r>
              <a:rPr lang="en-US" sz="1800" dirty="0">
                <a:solidFill>
                  <a:srgbClr val="FFFF00"/>
                </a:solidFill>
              </a:rPr>
              <a:t>input</a:t>
            </a:r>
          </a:p>
        </p:txBody>
      </p:sp>
      <p:sp>
        <p:nvSpPr>
          <p:cNvPr id="14" name="AutoShape 18"/>
          <p:cNvSpPr>
            <a:spLocks/>
          </p:cNvSpPr>
          <p:nvPr/>
        </p:nvSpPr>
        <p:spPr bwMode="auto">
          <a:xfrm rot="16200000">
            <a:off x="8318499" y="1907262"/>
            <a:ext cx="74613" cy="357188"/>
          </a:xfrm>
          <a:prstGeom prst="leftBracket">
            <a:avLst>
              <a:gd name="adj" fmla="val 6649"/>
            </a:avLst>
          </a:prstGeom>
          <a:noFill/>
          <a:ln w="22225">
            <a:solidFill>
              <a:srgbClr val="FFFF00"/>
            </a:solidFill>
            <a:round/>
            <a:headEnd/>
            <a:tailEnd/>
          </a:ln>
        </p:spPr>
        <p:txBody>
          <a:bodyPr wrap="none" anchor="ctr"/>
          <a:lstStyle/>
          <a:p>
            <a:endParaRPr lang="en-US" sz="1800">
              <a:solidFill>
                <a:srgbClr val="000000"/>
              </a:solidFill>
            </a:endParaRPr>
          </a:p>
        </p:txBody>
      </p:sp>
      <p:sp>
        <p:nvSpPr>
          <p:cNvPr id="17" name="Text Box 9"/>
          <p:cNvSpPr txBox="1">
            <a:spLocks noChangeArrowheads="1"/>
          </p:cNvSpPr>
          <p:nvPr/>
        </p:nvSpPr>
        <p:spPr bwMode="auto">
          <a:xfrm>
            <a:off x="2335212" y="2156499"/>
            <a:ext cx="1931987" cy="646331"/>
          </a:xfrm>
          <a:prstGeom prst="rect">
            <a:avLst/>
          </a:prstGeom>
          <a:noFill/>
          <a:ln w="9525">
            <a:noFill/>
            <a:miter lim="800000"/>
            <a:headEnd/>
            <a:tailEnd/>
          </a:ln>
        </p:spPr>
        <p:txBody>
          <a:bodyPr wrap="square">
            <a:spAutoFit/>
          </a:bodyPr>
          <a:lstStyle/>
          <a:p>
            <a:pPr algn="ctr"/>
            <a:r>
              <a:rPr lang="en-US" sz="1800" dirty="0" smtClean="0">
                <a:solidFill>
                  <a:srgbClr val="66FF33"/>
                </a:solidFill>
              </a:rPr>
              <a:t>total excitatory</a:t>
            </a:r>
          </a:p>
          <a:p>
            <a:pPr algn="ctr"/>
            <a:r>
              <a:rPr lang="en-US" sz="1800" dirty="0" smtClean="0">
                <a:solidFill>
                  <a:srgbClr val="66FF33"/>
                </a:solidFill>
              </a:rPr>
              <a:t>current received</a:t>
            </a:r>
            <a:endParaRPr lang="en-US" sz="1800" dirty="0">
              <a:solidFill>
                <a:srgbClr val="66FF33"/>
              </a:solidFill>
            </a:endParaRPr>
          </a:p>
        </p:txBody>
      </p:sp>
      <p:sp>
        <p:nvSpPr>
          <p:cNvPr id="19" name="Text Box 10"/>
          <p:cNvSpPr txBox="1">
            <a:spLocks noChangeArrowheads="1"/>
          </p:cNvSpPr>
          <p:nvPr/>
        </p:nvSpPr>
        <p:spPr bwMode="auto">
          <a:xfrm>
            <a:off x="5254625" y="2156499"/>
            <a:ext cx="1908175" cy="590931"/>
          </a:xfrm>
          <a:prstGeom prst="rect">
            <a:avLst/>
          </a:prstGeom>
          <a:noFill/>
          <a:ln w="9525">
            <a:noFill/>
            <a:miter lim="800000"/>
            <a:headEnd/>
            <a:tailEnd/>
          </a:ln>
        </p:spPr>
        <p:txBody>
          <a:bodyPr wrap="square">
            <a:spAutoFit/>
          </a:bodyPr>
          <a:lstStyle/>
          <a:p>
            <a:pPr algn="ctr">
              <a:lnSpc>
                <a:spcPct val="90000"/>
              </a:lnSpc>
            </a:pPr>
            <a:r>
              <a:rPr lang="en-US" sz="1800" dirty="0" smtClean="0">
                <a:solidFill>
                  <a:srgbClr val="FF0000"/>
                </a:solidFill>
              </a:rPr>
              <a:t>total inhibitory current received</a:t>
            </a:r>
            <a:endParaRPr lang="en-US" sz="1800" dirty="0">
              <a:solidFill>
                <a:srgbClr val="FF0000"/>
              </a:solidFill>
            </a:endParaRPr>
          </a:p>
        </p:txBody>
      </p:sp>
      <p:sp>
        <p:nvSpPr>
          <p:cNvPr id="6" name="TextBox 5"/>
          <p:cNvSpPr txBox="1"/>
          <p:nvPr/>
        </p:nvSpPr>
        <p:spPr>
          <a:xfrm>
            <a:off x="324370" y="3326487"/>
            <a:ext cx="7693132" cy="1107996"/>
          </a:xfrm>
          <a:prstGeom prst="rect">
            <a:avLst/>
          </a:prstGeom>
          <a:noFill/>
        </p:spPr>
        <p:txBody>
          <a:bodyPr wrap="none" rtlCol="0">
            <a:spAutoFit/>
          </a:bodyPr>
          <a:lstStyle/>
          <a:p>
            <a:r>
              <a:rPr lang="en-US" sz="2200" dirty="0" smtClean="0">
                <a:solidFill>
                  <a:srgbClr val="FFFF99"/>
                </a:solidFill>
              </a:rPr>
              <a:t>Knowns:  </a:t>
            </a:r>
          </a:p>
          <a:p>
            <a:r>
              <a:rPr lang="en-US" sz="2200" dirty="0" smtClean="0">
                <a:solidFill>
                  <a:srgbClr val="FFFF99"/>
                </a:solidFill>
              </a:rPr>
              <a:t>     </a:t>
            </a:r>
            <a:r>
              <a:rPr lang="en-US" sz="2200" dirty="0" smtClean="0">
                <a:solidFill>
                  <a:srgbClr val="FFFFFF"/>
                </a:solidFill>
              </a:rPr>
              <a:t>-</a:t>
            </a:r>
            <a:r>
              <a:rPr lang="en-US" sz="2200" b="1" dirty="0" smtClean="0">
                <a:solidFill>
                  <a:srgbClr val="FFFFFF"/>
                </a:solidFill>
              </a:rPr>
              <a:t>r’s</a:t>
            </a:r>
            <a:r>
              <a:rPr lang="en-US" sz="2200" dirty="0" smtClean="0">
                <a:solidFill>
                  <a:srgbClr val="FFFFFF"/>
                </a:solidFill>
              </a:rPr>
              <a:t>:   known at each eye position (tuning curves)</a:t>
            </a:r>
          </a:p>
          <a:p>
            <a:r>
              <a:rPr lang="en-US" sz="2200" dirty="0" smtClean="0">
                <a:solidFill>
                  <a:srgbClr val="FFFFFF"/>
                </a:solidFill>
              </a:rPr>
              <a:t>     -</a:t>
            </a:r>
            <a:r>
              <a:rPr lang="en-US" sz="2200" dirty="0" smtClean="0">
                <a:solidFill>
                  <a:srgbClr val="00FFFF"/>
                </a:solidFill>
              </a:rPr>
              <a:t>f(r)</a:t>
            </a:r>
            <a:r>
              <a:rPr lang="en-US" sz="2200" dirty="0" smtClean="0">
                <a:solidFill>
                  <a:srgbClr val="FFFFFF"/>
                </a:solidFill>
              </a:rPr>
              <a:t>:  known from single-neuron experiments (not shown)</a:t>
            </a:r>
            <a:endParaRPr lang="en-US" sz="2200" dirty="0">
              <a:solidFill>
                <a:srgbClr val="FFFF99"/>
              </a:solidFill>
            </a:endParaRPr>
          </a:p>
        </p:txBody>
      </p:sp>
      <p:sp>
        <p:nvSpPr>
          <p:cNvPr id="21" name="TextBox 20"/>
          <p:cNvSpPr txBox="1"/>
          <p:nvPr/>
        </p:nvSpPr>
        <p:spPr>
          <a:xfrm>
            <a:off x="324370" y="4545687"/>
            <a:ext cx="6413551" cy="1107996"/>
          </a:xfrm>
          <a:prstGeom prst="rect">
            <a:avLst/>
          </a:prstGeom>
          <a:noFill/>
        </p:spPr>
        <p:txBody>
          <a:bodyPr wrap="none" rtlCol="0">
            <a:spAutoFit/>
          </a:bodyPr>
          <a:lstStyle/>
          <a:p>
            <a:r>
              <a:rPr lang="en-US" sz="2200" dirty="0" smtClean="0">
                <a:solidFill>
                  <a:srgbClr val="FFFF99"/>
                </a:solidFill>
              </a:rPr>
              <a:t>Unknowns:  </a:t>
            </a:r>
          </a:p>
          <a:p>
            <a:r>
              <a:rPr lang="en-US" sz="2200" dirty="0" smtClean="0">
                <a:solidFill>
                  <a:srgbClr val="FFFF99"/>
                </a:solidFill>
              </a:rPr>
              <a:t>     </a:t>
            </a:r>
            <a:r>
              <a:rPr lang="en-US" sz="2200" dirty="0" smtClean="0">
                <a:solidFill>
                  <a:srgbClr val="FFFFFF"/>
                </a:solidFill>
              </a:rPr>
              <a:t>-synaptic weights </a:t>
            </a:r>
            <a:r>
              <a:rPr lang="en-US" sz="2200" b="1" dirty="0" err="1" smtClean="0">
                <a:solidFill>
                  <a:srgbClr val="FFFFFF"/>
                </a:solidFill>
              </a:rPr>
              <a:t>W</a:t>
            </a:r>
            <a:r>
              <a:rPr lang="en-US" sz="2200" b="1" baseline="-25000" dirty="0" err="1" smtClean="0">
                <a:solidFill>
                  <a:srgbClr val="FFFFFF"/>
                </a:solidFill>
              </a:rPr>
              <a:t>ij</a:t>
            </a:r>
            <a:r>
              <a:rPr lang="en-US" sz="2200" dirty="0" smtClean="0">
                <a:solidFill>
                  <a:srgbClr val="FFFFFF"/>
                </a:solidFill>
              </a:rPr>
              <a:t> &gt; 0 and external inputs </a:t>
            </a:r>
            <a:r>
              <a:rPr lang="en-US" sz="2200" dirty="0" err="1" smtClean="0">
                <a:solidFill>
                  <a:srgbClr val="FFFF00"/>
                </a:solidFill>
              </a:rPr>
              <a:t>T</a:t>
            </a:r>
            <a:r>
              <a:rPr lang="en-US" sz="2200" baseline="-25000" dirty="0" err="1" smtClean="0">
                <a:solidFill>
                  <a:srgbClr val="FFFF00"/>
                </a:solidFill>
              </a:rPr>
              <a:t>i</a:t>
            </a:r>
            <a:endParaRPr lang="en-US" sz="2200" baseline="-25000" dirty="0" smtClean="0">
              <a:solidFill>
                <a:srgbClr val="FFFF00"/>
              </a:solidFill>
            </a:endParaRPr>
          </a:p>
          <a:p>
            <a:r>
              <a:rPr lang="en-US" sz="2200" dirty="0">
                <a:solidFill>
                  <a:srgbClr val="FFFFFF"/>
                </a:solidFill>
              </a:rPr>
              <a:t> </a:t>
            </a:r>
            <a:r>
              <a:rPr lang="en-US" sz="2200" dirty="0" smtClean="0">
                <a:solidFill>
                  <a:srgbClr val="FFFFFF"/>
                </a:solidFill>
              </a:rPr>
              <a:t>    -synaptic nonlinearities </a:t>
            </a:r>
            <a:r>
              <a:rPr lang="en-US" sz="2200" dirty="0" err="1" smtClean="0">
                <a:solidFill>
                  <a:srgbClr val="00FF00"/>
                </a:solidFill>
              </a:rPr>
              <a:t>s</a:t>
            </a:r>
            <a:r>
              <a:rPr lang="en-US" sz="2200" baseline="-25000" dirty="0" err="1" smtClean="0">
                <a:solidFill>
                  <a:srgbClr val="00FF00"/>
                </a:solidFill>
              </a:rPr>
              <a:t>exc</a:t>
            </a:r>
            <a:r>
              <a:rPr lang="en-US" sz="2200" dirty="0" smtClean="0">
                <a:solidFill>
                  <a:srgbClr val="00FF00"/>
                </a:solidFill>
              </a:rPr>
              <a:t>(r)</a:t>
            </a:r>
            <a:r>
              <a:rPr lang="en-US" sz="2200" dirty="0" smtClean="0">
                <a:solidFill>
                  <a:srgbClr val="FFFFFF"/>
                </a:solidFill>
              </a:rPr>
              <a:t>, </a:t>
            </a:r>
            <a:r>
              <a:rPr lang="en-US" sz="2200" dirty="0" err="1" smtClean="0">
                <a:solidFill>
                  <a:srgbClr val="FF0000"/>
                </a:solidFill>
              </a:rPr>
              <a:t>s</a:t>
            </a:r>
            <a:r>
              <a:rPr lang="en-US" sz="2200" baseline="-25000" dirty="0" err="1" smtClean="0">
                <a:solidFill>
                  <a:srgbClr val="FF0000"/>
                </a:solidFill>
              </a:rPr>
              <a:t>inh</a:t>
            </a:r>
            <a:r>
              <a:rPr lang="en-US" sz="2200" dirty="0" smtClean="0">
                <a:solidFill>
                  <a:srgbClr val="FF0000"/>
                </a:solidFill>
              </a:rPr>
              <a:t>(r)</a:t>
            </a:r>
            <a:endParaRPr lang="en-US" sz="2200" dirty="0">
              <a:solidFill>
                <a:srgbClr val="FF0000"/>
              </a:solidFill>
            </a:endParaRPr>
          </a:p>
        </p:txBody>
      </p:sp>
      <p:sp>
        <p:nvSpPr>
          <p:cNvPr id="23" name="TextBox 22"/>
          <p:cNvSpPr txBox="1"/>
          <p:nvPr/>
        </p:nvSpPr>
        <p:spPr>
          <a:xfrm>
            <a:off x="374840" y="5806083"/>
            <a:ext cx="9020162" cy="769441"/>
          </a:xfrm>
          <a:prstGeom prst="rect">
            <a:avLst/>
          </a:prstGeom>
          <a:noFill/>
        </p:spPr>
        <p:txBody>
          <a:bodyPr wrap="none" rtlCol="0">
            <a:spAutoFit/>
          </a:bodyPr>
          <a:lstStyle/>
          <a:p>
            <a:r>
              <a:rPr lang="en-US" sz="2200" u="sng" dirty="0" smtClean="0">
                <a:solidFill>
                  <a:srgbClr val="FFFF99"/>
                </a:solidFill>
              </a:rPr>
              <a:t>Assume</a:t>
            </a:r>
            <a:r>
              <a:rPr lang="en-US" sz="2200" dirty="0" smtClean="0">
                <a:solidFill>
                  <a:srgbClr val="FFFF99"/>
                </a:solidFill>
              </a:rPr>
              <a:t> form of </a:t>
            </a:r>
            <a:r>
              <a:rPr lang="en-US" sz="2200" dirty="0" err="1" smtClean="0">
                <a:solidFill>
                  <a:srgbClr val="FFFF99"/>
                </a:solidFill>
              </a:rPr>
              <a:t>s</a:t>
            </a:r>
            <a:r>
              <a:rPr lang="en-US" sz="2200" baseline="-25000" dirty="0" err="1" smtClean="0">
                <a:solidFill>
                  <a:srgbClr val="FFFF99"/>
                </a:solidFill>
              </a:rPr>
              <a:t>exc,inh</a:t>
            </a:r>
            <a:r>
              <a:rPr lang="en-US" sz="2200" dirty="0" smtClean="0">
                <a:solidFill>
                  <a:srgbClr val="FFFF99"/>
                </a:solidFill>
              </a:rPr>
              <a:t>(r) </a:t>
            </a:r>
            <a:r>
              <a:rPr lang="en-US" sz="2200" dirty="0" smtClean="0">
                <a:solidFill>
                  <a:srgbClr val="FFFFFF"/>
                </a:solidFill>
                <a:sym typeface="Wingdings" panose="05000000000000000000" pitchFamily="2" charset="2"/>
              </a:rPr>
              <a:t> constrained linear regression for </a:t>
            </a:r>
            <a:r>
              <a:rPr lang="en-US" sz="2200" dirty="0" err="1" smtClean="0">
                <a:solidFill>
                  <a:schemeClr val="bg1"/>
                </a:solidFill>
                <a:sym typeface="Wingdings" panose="05000000000000000000" pitchFamily="2" charset="2"/>
              </a:rPr>
              <a:t>W</a:t>
            </a:r>
            <a:r>
              <a:rPr lang="en-US" sz="2200" baseline="-25000" dirty="0" err="1" smtClean="0">
                <a:solidFill>
                  <a:schemeClr val="bg1"/>
                </a:solidFill>
                <a:sym typeface="Wingdings" panose="05000000000000000000" pitchFamily="2" charset="2"/>
              </a:rPr>
              <a:t>ij</a:t>
            </a:r>
            <a:r>
              <a:rPr lang="en-US" sz="2200" dirty="0" smtClean="0">
                <a:solidFill>
                  <a:schemeClr val="bg1"/>
                </a:solidFill>
                <a:sym typeface="Wingdings" panose="05000000000000000000" pitchFamily="2" charset="2"/>
              </a:rPr>
              <a:t>, </a:t>
            </a:r>
            <a:r>
              <a:rPr lang="en-US" sz="2200" dirty="0" err="1" smtClean="0">
                <a:solidFill>
                  <a:schemeClr val="bg1"/>
                </a:solidFill>
                <a:sym typeface="Wingdings" panose="05000000000000000000" pitchFamily="2" charset="2"/>
              </a:rPr>
              <a:t>T</a:t>
            </a:r>
            <a:r>
              <a:rPr lang="en-US" sz="2200" baseline="-25000" dirty="0" err="1" smtClean="0">
                <a:solidFill>
                  <a:schemeClr val="bg1"/>
                </a:solidFill>
                <a:sym typeface="Wingdings" panose="05000000000000000000" pitchFamily="2" charset="2"/>
              </a:rPr>
              <a:t>i</a:t>
            </a:r>
            <a:endParaRPr lang="en-US" sz="2200" baseline="-25000" dirty="0" smtClean="0">
              <a:solidFill>
                <a:schemeClr val="bg1"/>
              </a:solidFill>
              <a:sym typeface="Wingdings" panose="05000000000000000000" pitchFamily="2" charset="2"/>
            </a:endParaRPr>
          </a:p>
          <a:p>
            <a:r>
              <a:rPr lang="en-US" sz="2200" dirty="0" smtClean="0">
                <a:solidFill>
                  <a:srgbClr val="FFFFFF"/>
                </a:solidFill>
                <a:sym typeface="Wingdings" panose="05000000000000000000" pitchFamily="2" charset="2"/>
              </a:rPr>
              <a:t>			         (data = rates </a:t>
            </a:r>
            <a:r>
              <a:rPr lang="en-US" sz="2200" dirty="0" err="1" smtClean="0">
                <a:solidFill>
                  <a:srgbClr val="FFFFFF"/>
                </a:solidFill>
                <a:sym typeface="Wingdings" panose="05000000000000000000" pitchFamily="2" charset="2"/>
              </a:rPr>
              <a:t>r</a:t>
            </a:r>
            <a:r>
              <a:rPr lang="en-US" sz="2200" baseline="-25000" dirty="0" err="1" smtClean="0">
                <a:solidFill>
                  <a:srgbClr val="FFFFFF"/>
                </a:solidFill>
                <a:sym typeface="Wingdings" panose="05000000000000000000" pitchFamily="2" charset="2"/>
              </a:rPr>
              <a:t>i</a:t>
            </a:r>
            <a:r>
              <a:rPr lang="en-US" sz="2200" dirty="0" smtClean="0">
                <a:solidFill>
                  <a:srgbClr val="FFFFFF"/>
                </a:solidFill>
                <a:sym typeface="Wingdings" panose="05000000000000000000" pitchFamily="2" charset="2"/>
              </a:rPr>
              <a:t> at different eye positions)</a:t>
            </a:r>
            <a:endParaRPr lang="en-US" sz="2200" dirty="0" smtClean="0">
              <a:solidFill>
                <a:srgbClr val="FFFFFF"/>
              </a:solidFill>
            </a:endParaRPr>
          </a:p>
        </p:txBody>
      </p:sp>
    </p:spTree>
    <p:extLst>
      <p:ext uri="{BB962C8B-B14F-4D97-AF65-F5344CB8AC3E}">
        <p14:creationId xmlns:p14="http://schemas.microsoft.com/office/powerpoint/2010/main" val="3289175730"/>
      </p:ext>
    </p:extLst>
  </p:cSld>
  <p:clrMapOvr>
    <a:masterClrMapping/>
  </p:clrMapOvr>
  <p:transition advClick="0"/>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21"/>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23"/>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P spid="21" grpId="0"/>
      <p:bldP spid="23" grpId="0"/>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78" name="Text Box 3"/>
          <p:cNvSpPr txBox="1">
            <a:spLocks noChangeArrowheads="1"/>
          </p:cNvSpPr>
          <p:nvPr/>
        </p:nvSpPr>
        <p:spPr bwMode="auto">
          <a:xfrm>
            <a:off x="2804944" y="0"/>
            <a:ext cx="3595856" cy="6463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r>
              <a:rPr lang="en-US" sz="3600" dirty="0" smtClean="0">
                <a:solidFill>
                  <a:srgbClr val="FFFF99"/>
                </a:solidFill>
              </a:rPr>
              <a:t>Fitting the Model</a:t>
            </a:r>
            <a:endParaRPr lang="en-US" sz="3600" dirty="0">
              <a:solidFill>
                <a:srgbClr val="FFFF99"/>
              </a:solidFill>
            </a:endParaRPr>
          </a:p>
        </p:txBody>
      </p:sp>
      <p:sp>
        <p:nvSpPr>
          <p:cNvPr id="2" name="TextBox 1"/>
          <p:cNvSpPr txBox="1"/>
          <p:nvPr/>
        </p:nvSpPr>
        <p:spPr>
          <a:xfrm>
            <a:off x="304800" y="838200"/>
            <a:ext cx="3749744" cy="430887"/>
          </a:xfrm>
          <a:prstGeom prst="rect">
            <a:avLst/>
          </a:prstGeom>
          <a:noFill/>
        </p:spPr>
        <p:txBody>
          <a:bodyPr wrap="none" rtlCol="0">
            <a:spAutoFit/>
          </a:bodyPr>
          <a:lstStyle/>
          <a:p>
            <a:r>
              <a:rPr lang="en-US" sz="2200" dirty="0" smtClean="0">
                <a:solidFill>
                  <a:srgbClr val="FFFF99"/>
                </a:solidFill>
              </a:rPr>
              <a:t>Fitting condition for neuron i:</a:t>
            </a:r>
            <a:endParaRPr lang="en-US" sz="2200" dirty="0">
              <a:solidFill>
                <a:srgbClr val="FFFF99"/>
              </a:solidFill>
            </a:endParaRPr>
          </a:p>
        </p:txBody>
      </p:sp>
      <p:graphicFrame>
        <p:nvGraphicFramePr>
          <p:cNvPr id="3" name="Object 2"/>
          <p:cNvGraphicFramePr>
            <a:graphicFrameLocks noChangeAspect="1"/>
          </p:cNvGraphicFramePr>
          <p:nvPr>
            <p:extLst/>
          </p:nvPr>
        </p:nvGraphicFramePr>
        <p:xfrm>
          <a:off x="846138" y="1421487"/>
          <a:ext cx="7675562" cy="685800"/>
        </p:xfrm>
        <a:graphic>
          <a:graphicData uri="http://schemas.openxmlformats.org/presentationml/2006/ole">
            <mc:AlternateContent xmlns:mc="http://schemas.openxmlformats.org/markup-compatibility/2006">
              <mc:Choice xmlns:v="urn:schemas-microsoft-com:vml" Requires="v">
                <p:oleObj spid="_x0000_s432211" name="Equation" r:id="rId4" imgW="3136680" imgH="279360" progId="Equation.DSMT4">
                  <p:embed/>
                </p:oleObj>
              </mc:Choice>
              <mc:Fallback>
                <p:oleObj name="Equation" r:id="rId4" imgW="3136680" imgH="279360" progId="Equation.DSMT4">
                  <p:embed/>
                  <p:pic>
                    <p:nvPicPr>
                      <p:cNvPr id="0" name=""/>
                      <p:cNvPicPr>
                        <a:picLocks noChangeAspect="1" noChangeArrowheads="1"/>
                      </p:cNvPicPr>
                      <p:nvPr/>
                    </p:nvPicPr>
                    <p:blipFill>
                      <a:blip r:embed="rId5"/>
                      <a:srcRect/>
                      <a:stretch>
                        <a:fillRect/>
                      </a:stretch>
                    </p:blipFill>
                    <p:spPr bwMode="auto">
                      <a:xfrm>
                        <a:off x="846138" y="1421487"/>
                        <a:ext cx="7675562" cy="685800"/>
                      </a:xfrm>
                      <a:prstGeom prst="rect">
                        <a:avLst/>
                      </a:prstGeom>
                      <a:noFill/>
                      <a:ln>
                        <a:noFill/>
                      </a:ln>
                    </p:spPr>
                  </p:pic>
                </p:oleObj>
              </mc:Fallback>
            </mc:AlternateContent>
          </a:graphicData>
        </a:graphic>
      </p:graphicFrame>
      <p:sp>
        <p:nvSpPr>
          <p:cNvPr id="9" name="AutoShape 11"/>
          <p:cNvSpPr>
            <a:spLocks/>
          </p:cNvSpPr>
          <p:nvPr/>
        </p:nvSpPr>
        <p:spPr bwMode="auto">
          <a:xfrm rot="16200000">
            <a:off x="6334499" y="621010"/>
            <a:ext cx="91724" cy="2911875"/>
          </a:xfrm>
          <a:prstGeom prst="leftBracket">
            <a:avLst>
              <a:gd name="adj" fmla="val 34394"/>
            </a:avLst>
          </a:prstGeom>
          <a:noFill/>
          <a:ln w="22225">
            <a:solidFill>
              <a:srgbClr val="FF0000"/>
            </a:solidFill>
            <a:round/>
            <a:headEnd/>
            <a:tailEnd/>
          </a:ln>
        </p:spPr>
        <p:txBody>
          <a:bodyPr wrap="none" anchor="ctr"/>
          <a:lstStyle/>
          <a:p>
            <a:endParaRPr lang="en-US" sz="1800">
              <a:solidFill>
                <a:srgbClr val="000000"/>
              </a:solidFill>
            </a:endParaRPr>
          </a:p>
        </p:txBody>
      </p:sp>
      <p:sp>
        <p:nvSpPr>
          <p:cNvPr id="10" name="AutoShape 12"/>
          <p:cNvSpPr>
            <a:spLocks/>
          </p:cNvSpPr>
          <p:nvPr/>
        </p:nvSpPr>
        <p:spPr bwMode="auto">
          <a:xfrm rot="16200000">
            <a:off x="3211710" y="948608"/>
            <a:ext cx="102794" cy="2312986"/>
          </a:xfrm>
          <a:prstGeom prst="leftBracket">
            <a:avLst>
              <a:gd name="adj" fmla="val 33127"/>
            </a:avLst>
          </a:prstGeom>
          <a:noFill/>
          <a:ln w="22225">
            <a:solidFill>
              <a:srgbClr val="66FF33"/>
            </a:solidFill>
            <a:round/>
            <a:headEnd/>
            <a:tailEnd/>
          </a:ln>
        </p:spPr>
        <p:txBody>
          <a:bodyPr vert="eaVert" wrap="none" anchor="ctr"/>
          <a:lstStyle/>
          <a:p>
            <a:pPr algn="ctr"/>
            <a:endParaRPr lang="en-US" sz="2000">
              <a:solidFill>
                <a:srgbClr val="BBE0E3"/>
              </a:solidFill>
            </a:endParaRPr>
          </a:p>
        </p:txBody>
      </p:sp>
      <p:sp>
        <p:nvSpPr>
          <p:cNvPr id="11" name="Text Box 13"/>
          <p:cNvSpPr txBox="1">
            <a:spLocks noChangeArrowheads="1"/>
          </p:cNvSpPr>
          <p:nvPr/>
        </p:nvSpPr>
        <p:spPr bwMode="auto">
          <a:xfrm>
            <a:off x="152400" y="2156499"/>
            <a:ext cx="1981201" cy="923330"/>
          </a:xfrm>
          <a:prstGeom prst="rect">
            <a:avLst/>
          </a:prstGeom>
          <a:noFill/>
          <a:ln w="9525">
            <a:noFill/>
            <a:miter lim="800000"/>
            <a:headEnd/>
            <a:tailEnd/>
          </a:ln>
        </p:spPr>
        <p:txBody>
          <a:bodyPr wrap="square">
            <a:spAutoFit/>
          </a:bodyPr>
          <a:lstStyle/>
          <a:p>
            <a:pPr algn="ctr"/>
            <a:r>
              <a:rPr lang="en-US" sz="1800" dirty="0" smtClean="0">
                <a:solidFill>
                  <a:srgbClr val="00FFFF"/>
                </a:solidFill>
              </a:rPr>
              <a:t>Current needed</a:t>
            </a:r>
          </a:p>
          <a:p>
            <a:pPr algn="ctr"/>
            <a:r>
              <a:rPr lang="en-US" sz="1800" dirty="0" smtClean="0">
                <a:solidFill>
                  <a:srgbClr val="00FFFF"/>
                </a:solidFill>
              </a:rPr>
              <a:t>to maintain</a:t>
            </a:r>
          </a:p>
          <a:p>
            <a:pPr algn="ctr"/>
            <a:r>
              <a:rPr lang="en-US" sz="1800" dirty="0" smtClean="0">
                <a:solidFill>
                  <a:srgbClr val="00FFFF"/>
                </a:solidFill>
              </a:rPr>
              <a:t>firing rate r</a:t>
            </a:r>
            <a:endParaRPr lang="en-US" sz="1800" dirty="0">
              <a:solidFill>
                <a:srgbClr val="00FFFF"/>
              </a:solidFill>
            </a:endParaRPr>
          </a:p>
        </p:txBody>
      </p:sp>
      <p:sp>
        <p:nvSpPr>
          <p:cNvPr id="12" name="AutoShape 14"/>
          <p:cNvSpPr>
            <a:spLocks/>
          </p:cNvSpPr>
          <p:nvPr/>
        </p:nvSpPr>
        <p:spPr bwMode="auto">
          <a:xfrm rot="16200000">
            <a:off x="1188369" y="1757118"/>
            <a:ext cx="107161" cy="655099"/>
          </a:xfrm>
          <a:prstGeom prst="leftBracket">
            <a:avLst>
              <a:gd name="adj" fmla="val 8491"/>
            </a:avLst>
          </a:prstGeom>
          <a:noFill/>
          <a:ln w="22225">
            <a:solidFill>
              <a:srgbClr val="00FFFF"/>
            </a:solidFill>
            <a:round/>
            <a:headEnd/>
            <a:tailEnd/>
          </a:ln>
        </p:spPr>
        <p:txBody>
          <a:bodyPr vert="eaVert" wrap="none" anchor="ctr"/>
          <a:lstStyle/>
          <a:p>
            <a:pPr algn="ctr"/>
            <a:endParaRPr lang="en-US" sz="2000">
              <a:solidFill>
                <a:srgbClr val="BBE0E3"/>
              </a:solidFill>
            </a:endParaRPr>
          </a:p>
        </p:txBody>
      </p:sp>
      <p:sp>
        <p:nvSpPr>
          <p:cNvPr id="13" name="Text Box 17"/>
          <p:cNvSpPr txBox="1">
            <a:spLocks noChangeArrowheads="1"/>
          </p:cNvSpPr>
          <p:nvPr/>
        </p:nvSpPr>
        <p:spPr bwMode="auto">
          <a:xfrm>
            <a:off x="7620000" y="2156499"/>
            <a:ext cx="1447800" cy="590931"/>
          </a:xfrm>
          <a:prstGeom prst="rect">
            <a:avLst/>
          </a:prstGeom>
          <a:noFill/>
          <a:ln w="9525">
            <a:noFill/>
            <a:miter lim="800000"/>
            <a:headEnd/>
            <a:tailEnd/>
          </a:ln>
        </p:spPr>
        <p:txBody>
          <a:bodyPr wrap="square">
            <a:spAutoFit/>
          </a:bodyPr>
          <a:lstStyle/>
          <a:p>
            <a:pPr algn="ctr">
              <a:lnSpc>
                <a:spcPct val="90000"/>
              </a:lnSpc>
            </a:pPr>
            <a:r>
              <a:rPr lang="en-US" sz="1800" dirty="0" smtClean="0">
                <a:solidFill>
                  <a:srgbClr val="FFFF00"/>
                </a:solidFill>
              </a:rPr>
              <a:t>Background</a:t>
            </a:r>
            <a:endParaRPr lang="en-US" sz="1800" dirty="0">
              <a:solidFill>
                <a:srgbClr val="FFFF00"/>
              </a:solidFill>
            </a:endParaRPr>
          </a:p>
          <a:p>
            <a:pPr algn="ctr">
              <a:lnSpc>
                <a:spcPct val="90000"/>
              </a:lnSpc>
            </a:pPr>
            <a:r>
              <a:rPr lang="en-US" sz="1800" dirty="0">
                <a:solidFill>
                  <a:srgbClr val="FFFF00"/>
                </a:solidFill>
              </a:rPr>
              <a:t>input</a:t>
            </a:r>
          </a:p>
        </p:txBody>
      </p:sp>
      <p:sp>
        <p:nvSpPr>
          <p:cNvPr id="14" name="AutoShape 18"/>
          <p:cNvSpPr>
            <a:spLocks/>
          </p:cNvSpPr>
          <p:nvPr/>
        </p:nvSpPr>
        <p:spPr bwMode="auto">
          <a:xfrm rot="16200000">
            <a:off x="8318499" y="1907262"/>
            <a:ext cx="74613" cy="357188"/>
          </a:xfrm>
          <a:prstGeom prst="leftBracket">
            <a:avLst>
              <a:gd name="adj" fmla="val 6649"/>
            </a:avLst>
          </a:prstGeom>
          <a:noFill/>
          <a:ln w="22225">
            <a:solidFill>
              <a:srgbClr val="FFFF00"/>
            </a:solidFill>
            <a:round/>
            <a:headEnd/>
            <a:tailEnd/>
          </a:ln>
        </p:spPr>
        <p:txBody>
          <a:bodyPr wrap="none" anchor="ctr"/>
          <a:lstStyle/>
          <a:p>
            <a:endParaRPr lang="en-US" sz="1800">
              <a:solidFill>
                <a:srgbClr val="000000"/>
              </a:solidFill>
            </a:endParaRPr>
          </a:p>
        </p:txBody>
      </p:sp>
      <p:sp>
        <p:nvSpPr>
          <p:cNvPr id="17" name="Text Box 9"/>
          <p:cNvSpPr txBox="1">
            <a:spLocks noChangeArrowheads="1"/>
          </p:cNvSpPr>
          <p:nvPr/>
        </p:nvSpPr>
        <p:spPr bwMode="auto">
          <a:xfrm>
            <a:off x="2335212" y="2156499"/>
            <a:ext cx="1931987" cy="646331"/>
          </a:xfrm>
          <a:prstGeom prst="rect">
            <a:avLst/>
          </a:prstGeom>
          <a:noFill/>
          <a:ln w="9525">
            <a:noFill/>
            <a:miter lim="800000"/>
            <a:headEnd/>
            <a:tailEnd/>
          </a:ln>
        </p:spPr>
        <p:txBody>
          <a:bodyPr wrap="square">
            <a:spAutoFit/>
          </a:bodyPr>
          <a:lstStyle/>
          <a:p>
            <a:pPr algn="ctr"/>
            <a:r>
              <a:rPr lang="en-US" sz="1800" dirty="0" smtClean="0">
                <a:solidFill>
                  <a:srgbClr val="66FF33"/>
                </a:solidFill>
              </a:rPr>
              <a:t>total excitatory</a:t>
            </a:r>
          </a:p>
          <a:p>
            <a:pPr algn="ctr"/>
            <a:r>
              <a:rPr lang="en-US" sz="1800" dirty="0" smtClean="0">
                <a:solidFill>
                  <a:srgbClr val="66FF33"/>
                </a:solidFill>
              </a:rPr>
              <a:t>current received</a:t>
            </a:r>
            <a:endParaRPr lang="en-US" sz="1800" dirty="0">
              <a:solidFill>
                <a:srgbClr val="66FF33"/>
              </a:solidFill>
            </a:endParaRPr>
          </a:p>
        </p:txBody>
      </p:sp>
      <p:sp>
        <p:nvSpPr>
          <p:cNvPr id="19" name="Text Box 10"/>
          <p:cNvSpPr txBox="1">
            <a:spLocks noChangeArrowheads="1"/>
          </p:cNvSpPr>
          <p:nvPr/>
        </p:nvSpPr>
        <p:spPr bwMode="auto">
          <a:xfrm>
            <a:off x="5254625" y="2156499"/>
            <a:ext cx="1908175" cy="590931"/>
          </a:xfrm>
          <a:prstGeom prst="rect">
            <a:avLst/>
          </a:prstGeom>
          <a:noFill/>
          <a:ln w="9525">
            <a:noFill/>
            <a:miter lim="800000"/>
            <a:headEnd/>
            <a:tailEnd/>
          </a:ln>
        </p:spPr>
        <p:txBody>
          <a:bodyPr wrap="square">
            <a:spAutoFit/>
          </a:bodyPr>
          <a:lstStyle/>
          <a:p>
            <a:pPr algn="ctr">
              <a:lnSpc>
                <a:spcPct val="90000"/>
              </a:lnSpc>
            </a:pPr>
            <a:r>
              <a:rPr lang="en-US" sz="1800" dirty="0" smtClean="0">
                <a:solidFill>
                  <a:srgbClr val="FF0000"/>
                </a:solidFill>
              </a:rPr>
              <a:t>total inhibitory current received</a:t>
            </a:r>
            <a:endParaRPr lang="en-US" sz="1800" dirty="0">
              <a:solidFill>
                <a:srgbClr val="FF0000"/>
              </a:solidFill>
            </a:endParaRPr>
          </a:p>
        </p:txBody>
      </p:sp>
      <p:graphicFrame>
        <p:nvGraphicFramePr>
          <p:cNvPr id="16" name="Object 15"/>
          <p:cNvGraphicFramePr>
            <a:graphicFrameLocks noChangeAspect="1"/>
          </p:cNvGraphicFramePr>
          <p:nvPr>
            <p:extLst>
              <p:ext uri="{D42A27DB-BD31-4B8C-83A1-F6EECF244321}">
                <p14:modId xmlns:p14="http://schemas.microsoft.com/office/powerpoint/2010/main" val="1297338802"/>
              </p:ext>
            </p:extLst>
          </p:nvPr>
        </p:nvGraphicFramePr>
        <p:xfrm>
          <a:off x="2362201" y="3872084"/>
          <a:ext cx="4190999" cy="770758"/>
        </p:xfrm>
        <a:graphic>
          <a:graphicData uri="http://schemas.openxmlformats.org/presentationml/2006/ole">
            <mc:AlternateContent xmlns:mc="http://schemas.openxmlformats.org/markup-compatibility/2006">
              <mc:Choice xmlns:v="urn:schemas-microsoft-com:vml" Requires="v">
                <p:oleObj spid="_x0000_s432212" name="Equation" r:id="rId6" imgW="1523880" imgH="279360" progId="Equation.DSMT4">
                  <p:embed/>
                </p:oleObj>
              </mc:Choice>
              <mc:Fallback>
                <p:oleObj name="Equation" r:id="rId6" imgW="1523880" imgH="279360" progId="Equation.DSMT4">
                  <p:embed/>
                  <p:pic>
                    <p:nvPicPr>
                      <p:cNvPr id="0" name=""/>
                      <p:cNvPicPr>
                        <a:picLocks noChangeAspect="1" noChangeArrowheads="1"/>
                      </p:cNvPicPr>
                      <p:nvPr/>
                    </p:nvPicPr>
                    <p:blipFill>
                      <a:blip r:embed="rId7"/>
                      <a:srcRect/>
                      <a:stretch>
                        <a:fillRect/>
                      </a:stretch>
                    </p:blipFill>
                    <p:spPr bwMode="auto">
                      <a:xfrm>
                        <a:off x="2362201" y="3872084"/>
                        <a:ext cx="4190999" cy="770758"/>
                      </a:xfrm>
                      <a:prstGeom prst="rect">
                        <a:avLst/>
                      </a:prstGeom>
                      <a:noFill/>
                      <a:ln>
                        <a:noFill/>
                      </a:ln>
                    </p:spPr>
                  </p:pic>
                </p:oleObj>
              </mc:Fallback>
            </mc:AlternateContent>
          </a:graphicData>
        </a:graphic>
      </p:graphicFrame>
      <p:sp>
        <p:nvSpPr>
          <p:cNvPr id="18" name="TextBox 17"/>
          <p:cNvSpPr txBox="1"/>
          <p:nvPr/>
        </p:nvSpPr>
        <p:spPr>
          <a:xfrm>
            <a:off x="374840" y="3316710"/>
            <a:ext cx="4849404" cy="430887"/>
          </a:xfrm>
          <a:prstGeom prst="rect">
            <a:avLst/>
          </a:prstGeom>
          <a:noFill/>
        </p:spPr>
        <p:txBody>
          <a:bodyPr wrap="none" rtlCol="0">
            <a:spAutoFit/>
          </a:bodyPr>
          <a:lstStyle/>
          <a:p>
            <a:r>
              <a:rPr lang="en-US" sz="2200" dirty="0" smtClean="0">
                <a:solidFill>
                  <a:srgbClr val="FFFF99"/>
                </a:solidFill>
              </a:rPr>
              <a:t>Combine recurrent inputs into 1 term:</a:t>
            </a:r>
            <a:endParaRPr lang="en-US" sz="2200" dirty="0">
              <a:solidFill>
                <a:srgbClr val="FFFF99"/>
              </a:solidFill>
            </a:endParaRPr>
          </a:p>
        </p:txBody>
      </p:sp>
      <p:grpSp>
        <p:nvGrpSpPr>
          <p:cNvPr id="4" name="Group 3"/>
          <p:cNvGrpSpPr/>
          <p:nvPr/>
        </p:nvGrpSpPr>
        <p:grpSpPr>
          <a:xfrm>
            <a:off x="2408272" y="4578704"/>
            <a:ext cx="3797264" cy="1450621"/>
            <a:chOff x="2408272" y="4578704"/>
            <a:chExt cx="3797264" cy="1450621"/>
          </a:xfrm>
        </p:grpSpPr>
        <p:graphicFrame>
          <p:nvGraphicFramePr>
            <p:cNvPr id="20" name="Object 19"/>
            <p:cNvGraphicFramePr>
              <a:graphicFrameLocks noChangeAspect="1"/>
            </p:cNvGraphicFramePr>
            <p:nvPr>
              <p:extLst>
                <p:ext uri="{D42A27DB-BD31-4B8C-83A1-F6EECF244321}">
                  <p14:modId xmlns:p14="http://schemas.microsoft.com/office/powerpoint/2010/main" val="2918138095"/>
                </p:ext>
              </p:extLst>
            </p:nvPr>
          </p:nvGraphicFramePr>
          <p:xfrm>
            <a:off x="2786061" y="5257800"/>
            <a:ext cx="3419475" cy="771525"/>
          </p:xfrm>
          <a:graphic>
            <a:graphicData uri="http://schemas.openxmlformats.org/presentationml/2006/ole">
              <mc:AlternateContent xmlns:mc="http://schemas.openxmlformats.org/markup-compatibility/2006">
                <mc:Choice xmlns:v="urn:schemas-microsoft-com:vml" Requires="v">
                  <p:oleObj spid="_x0000_s432213" name="Equation" r:id="rId8" imgW="1117440" imgH="279360" progId="Equation.DSMT4">
                    <p:embed/>
                  </p:oleObj>
                </mc:Choice>
                <mc:Fallback>
                  <p:oleObj name="Equation" r:id="rId8" imgW="1117440" imgH="279360" progId="Equation.DSMT4">
                    <p:embed/>
                    <p:pic>
                      <p:nvPicPr>
                        <p:cNvPr id="0" name=""/>
                        <p:cNvPicPr>
                          <a:picLocks noChangeAspect="1" noChangeArrowheads="1"/>
                        </p:cNvPicPr>
                        <p:nvPr/>
                      </p:nvPicPr>
                      <p:blipFill>
                        <a:blip r:embed="rId9"/>
                        <a:srcRect/>
                        <a:stretch>
                          <a:fillRect/>
                        </a:stretch>
                      </p:blipFill>
                      <p:spPr bwMode="auto">
                        <a:xfrm>
                          <a:off x="2786061" y="5257800"/>
                          <a:ext cx="3419475" cy="771525"/>
                        </a:xfrm>
                        <a:prstGeom prst="rect">
                          <a:avLst/>
                        </a:prstGeom>
                        <a:noFill/>
                        <a:ln>
                          <a:noFill/>
                        </a:ln>
                      </p:spPr>
                    </p:pic>
                  </p:oleObj>
                </mc:Fallback>
              </mc:AlternateContent>
            </a:graphicData>
          </a:graphic>
        </p:graphicFrame>
        <p:sp>
          <p:nvSpPr>
            <p:cNvPr id="22" name="AutoShape 16"/>
            <p:cNvSpPr>
              <a:spLocks/>
            </p:cNvSpPr>
            <p:nvPr/>
          </p:nvSpPr>
          <p:spPr bwMode="auto">
            <a:xfrm rot="16200000">
              <a:off x="5268540" y="4167674"/>
              <a:ext cx="85591" cy="959728"/>
            </a:xfrm>
            <a:prstGeom prst="leftBracket">
              <a:avLst>
                <a:gd name="adj" fmla="val 8015"/>
              </a:avLst>
            </a:prstGeom>
            <a:noFill/>
            <a:ln w="22225">
              <a:solidFill>
                <a:schemeClr val="bg1"/>
              </a:solidFill>
              <a:round/>
              <a:headEnd/>
              <a:tailEnd/>
            </a:ln>
          </p:spPr>
          <p:txBody>
            <a:bodyPr vert="eaVert" wrap="none" anchor="ctr"/>
            <a:lstStyle/>
            <a:p>
              <a:pPr algn="ctr"/>
              <a:endParaRPr lang="en-US" sz="2000">
                <a:solidFill>
                  <a:srgbClr val="BBE0E3"/>
                </a:solidFill>
              </a:endParaRPr>
            </a:p>
          </p:txBody>
        </p:sp>
        <p:sp>
          <p:nvSpPr>
            <p:cNvPr id="24" name="AutoShape 14"/>
            <p:cNvSpPr>
              <a:spLocks/>
            </p:cNvSpPr>
            <p:nvPr/>
          </p:nvSpPr>
          <p:spPr bwMode="auto">
            <a:xfrm rot="16200000">
              <a:off x="2747177" y="4239799"/>
              <a:ext cx="100872" cy="778681"/>
            </a:xfrm>
            <a:prstGeom prst="leftBracket">
              <a:avLst>
                <a:gd name="adj" fmla="val 8491"/>
              </a:avLst>
            </a:prstGeom>
            <a:noFill/>
            <a:ln w="22225">
              <a:solidFill>
                <a:srgbClr val="00FFFF"/>
              </a:solidFill>
              <a:round/>
              <a:headEnd/>
              <a:tailEnd/>
            </a:ln>
          </p:spPr>
          <p:txBody>
            <a:bodyPr vert="eaVert" wrap="none" anchor="ctr"/>
            <a:lstStyle/>
            <a:p>
              <a:pPr algn="ctr"/>
              <a:endParaRPr lang="en-US" sz="2000">
                <a:solidFill>
                  <a:srgbClr val="BBE0E3"/>
                </a:solidFill>
              </a:endParaRPr>
            </a:p>
          </p:txBody>
        </p:sp>
        <p:cxnSp>
          <p:nvCxnSpPr>
            <p:cNvPr id="8" name="Straight Arrow Connector 7"/>
            <p:cNvCxnSpPr>
              <a:stCxn id="24" idx="1"/>
            </p:cNvCxnSpPr>
            <p:nvPr/>
          </p:nvCxnSpPr>
          <p:spPr>
            <a:xfrm>
              <a:off x="2797614" y="4679576"/>
              <a:ext cx="174186" cy="654424"/>
            </a:xfrm>
            <a:prstGeom prst="straightConnector1">
              <a:avLst/>
            </a:prstGeom>
            <a:ln w="19050">
              <a:tailEnd type="triangle"/>
            </a:ln>
          </p:spPr>
          <p:style>
            <a:lnRef idx="1">
              <a:schemeClr val="accent1"/>
            </a:lnRef>
            <a:fillRef idx="0">
              <a:schemeClr val="accent1"/>
            </a:fillRef>
            <a:effectRef idx="0">
              <a:schemeClr val="accent1"/>
            </a:effectRef>
            <a:fontRef idx="minor">
              <a:schemeClr val="tx1"/>
            </a:fontRef>
          </p:style>
        </p:cxnSp>
        <p:cxnSp>
          <p:nvCxnSpPr>
            <p:cNvPr id="26" name="Straight Arrow Connector 25"/>
            <p:cNvCxnSpPr>
              <a:stCxn id="22" idx="1"/>
            </p:cNvCxnSpPr>
            <p:nvPr/>
          </p:nvCxnSpPr>
          <p:spPr>
            <a:xfrm flipH="1">
              <a:off x="5153023" y="4690334"/>
              <a:ext cx="158313" cy="659127"/>
            </a:xfrm>
            <a:prstGeom prst="straightConnector1">
              <a:avLst/>
            </a:prstGeom>
            <a:ln w="19050">
              <a:tailEnd type="triangle"/>
            </a:ln>
          </p:spPr>
          <p:style>
            <a:lnRef idx="1">
              <a:schemeClr val="accent1"/>
            </a:lnRef>
            <a:fillRef idx="0">
              <a:schemeClr val="accent1"/>
            </a:fillRef>
            <a:effectRef idx="0">
              <a:schemeClr val="accent1"/>
            </a:effectRef>
            <a:fontRef idx="minor">
              <a:schemeClr val="tx1"/>
            </a:fontRef>
          </p:style>
        </p:cxnSp>
      </p:grpSp>
      <p:sp>
        <p:nvSpPr>
          <p:cNvPr id="27" name="TextBox 26"/>
          <p:cNvSpPr txBox="1"/>
          <p:nvPr/>
        </p:nvSpPr>
        <p:spPr>
          <a:xfrm>
            <a:off x="1600200" y="6238760"/>
            <a:ext cx="6258445" cy="461665"/>
          </a:xfrm>
          <a:prstGeom prst="rect">
            <a:avLst/>
          </a:prstGeom>
          <a:noFill/>
        </p:spPr>
        <p:txBody>
          <a:bodyPr wrap="none" rtlCol="0">
            <a:spAutoFit/>
          </a:bodyPr>
          <a:lstStyle/>
          <a:p>
            <a:r>
              <a:rPr lang="en-US" dirty="0" smtClean="0">
                <a:solidFill>
                  <a:schemeClr val="bg1"/>
                </a:solidFill>
              </a:rPr>
              <a:t>…the form of a standard regression problem!</a:t>
            </a:r>
            <a:endParaRPr lang="en-US" dirty="0">
              <a:solidFill>
                <a:schemeClr val="bg1"/>
              </a:solidFill>
            </a:endParaRPr>
          </a:p>
        </p:txBody>
      </p:sp>
    </p:spTree>
    <p:extLst>
      <p:ext uri="{BB962C8B-B14F-4D97-AF65-F5344CB8AC3E}">
        <p14:creationId xmlns:p14="http://schemas.microsoft.com/office/powerpoint/2010/main" val="442227804"/>
      </p:ext>
    </p:extLst>
  </p:cSld>
  <p:clrMapOvr>
    <a:masterClrMapping/>
  </p:clrMapOvr>
  <p:transition advClick="0"/>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2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7" grpId="0"/>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78" name="Text Box 3"/>
          <p:cNvSpPr txBox="1">
            <a:spLocks noChangeArrowheads="1"/>
          </p:cNvSpPr>
          <p:nvPr/>
        </p:nvSpPr>
        <p:spPr bwMode="auto">
          <a:xfrm>
            <a:off x="2804944" y="0"/>
            <a:ext cx="3595856" cy="6463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r>
              <a:rPr lang="en-US" sz="3600" dirty="0" smtClean="0">
                <a:solidFill>
                  <a:srgbClr val="FFFF99"/>
                </a:solidFill>
              </a:rPr>
              <a:t>Fitting the Model</a:t>
            </a:r>
            <a:endParaRPr lang="en-US" sz="3600" dirty="0">
              <a:solidFill>
                <a:srgbClr val="FFFF99"/>
              </a:solidFill>
            </a:endParaRPr>
          </a:p>
        </p:txBody>
      </p:sp>
      <p:sp>
        <p:nvSpPr>
          <p:cNvPr id="2" name="TextBox 1"/>
          <p:cNvSpPr txBox="1"/>
          <p:nvPr/>
        </p:nvSpPr>
        <p:spPr>
          <a:xfrm>
            <a:off x="304800" y="838200"/>
            <a:ext cx="3749744" cy="430887"/>
          </a:xfrm>
          <a:prstGeom prst="rect">
            <a:avLst/>
          </a:prstGeom>
          <a:noFill/>
        </p:spPr>
        <p:txBody>
          <a:bodyPr wrap="none" rtlCol="0">
            <a:spAutoFit/>
          </a:bodyPr>
          <a:lstStyle/>
          <a:p>
            <a:r>
              <a:rPr lang="en-US" sz="2200" dirty="0" smtClean="0">
                <a:solidFill>
                  <a:srgbClr val="FFFF99"/>
                </a:solidFill>
              </a:rPr>
              <a:t>Fitting condition for neuron i:</a:t>
            </a:r>
            <a:endParaRPr lang="en-US" sz="2200" dirty="0">
              <a:solidFill>
                <a:srgbClr val="FFFF99"/>
              </a:solidFill>
            </a:endParaRPr>
          </a:p>
        </p:txBody>
      </p:sp>
      <p:graphicFrame>
        <p:nvGraphicFramePr>
          <p:cNvPr id="3" name="Object 2"/>
          <p:cNvGraphicFramePr>
            <a:graphicFrameLocks noChangeAspect="1"/>
          </p:cNvGraphicFramePr>
          <p:nvPr>
            <p:extLst/>
          </p:nvPr>
        </p:nvGraphicFramePr>
        <p:xfrm>
          <a:off x="846138" y="1421487"/>
          <a:ext cx="7675562" cy="685800"/>
        </p:xfrm>
        <a:graphic>
          <a:graphicData uri="http://schemas.openxmlformats.org/presentationml/2006/ole">
            <mc:AlternateContent xmlns:mc="http://schemas.openxmlformats.org/markup-compatibility/2006">
              <mc:Choice xmlns:v="urn:schemas-microsoft-com:vml" Requires="v">
                <p:oleObj spid="_x0000_s433232" name="Equation" r:id="rId4" imgW="3136680" imgH="279360" progId="Equation.DSMT4">
                  <p:embed/>
                </p:oleObj>
              </mc:Choice>
              <mc:Fallback>
                <p:oleObj name="Equation" r:id="rId4" imgW="3136680" imgH="279360" progId="Equation.DSMT4">
                  <p:embed/>
                  <p:pic>
                    <p:nvPicPr>
                      <p:cNvPr id="0" name=""/>
                      <p:cNvPicPr>
                        <a:picLocks noChangeAspect="1" noChangeArrowheads="1"/>
                      </p:cNvPicPr>
                      <p:nvPr/>
                    </p:nvPicPr>
                    <p:blipFill>
                      <a:blip r:embed="rId5"/>
                      <a:srcRect/>
                      <a:stretch>
                        <a:fillRect/>
                      </a:stretch>
                    </p:blipFill>
                    <p:spPr bwMode="auto">
                      <a:xfrm>
                        <a:off x="846138" y="1421487"/>
                        <a:ext cx="7675562" cy="685800"/>
                      </a:xfrm>
                      <a:prstGeom prst="rect">
                        <a:avLst/>
                      </a:prstGeom>
                      <a:noFill/>
                      <a:ln>
                        <a:noFill/>
                      </a:ln>
                    </p:spPr>
                  </p:pic>
                </p:oleObj>
              </mc:Fallback>
            </mc:AlternateContent>
          </a:graphicData>
        </a:graphic>
      </p:graphicFrame>
      <p:sp>
        <p:nvSpPr>
          <p:cNvPr id="9" name="AutoShape 11"/>
          <p:cNvSpPr>
            <a:spLocks/>
          </p:cNvSpPr>
          <p:nvPr/>
        </p:nvSpPr>
        <p:spPr bwMode="auto">
          <a:xfrm rot="16200000">
            <a:off x="6334499" y="621010"/>
            <a:ext cx="91724" cy="2911875"/>
          </a:xfrm>
          <a:prstGeom prst="leftBracket">
            <a:avLst>
              <a:gd name="adj" fmla="val 34394"/>
            </a:avLst>
          </a:prstGeom>
          <a:noFill/>
          <a:ln w="22225">
            <a:solidFill>
              <a:srgbClr val="FF0000"/>
            </a:solidFill>
            <a:round/>
            <a:headEnd/>
            <a:tailEnd/>
          </a:ln>
        </p:spPr>
        <p:txBody>
          <a:bodyPr wrap="none" anchor="ctr"/>
          <a:lstStyle/>
          <a:p>
            <a:endParaRPr lang="en-US" sz="1800">
              <a:solidFill>
                <a:srgbClr val="000000"/>
              </a:solidFill>
            </a:endParaRPr>
          </a:p>
        </p:txBody>
      </p:sp>
      <p:sp>
        <p:nvSpPr>
          <p:cNvPr id="10" name="AutoShape 12"/>
          <p:cNvSpPr>
            <a:spLocks/>
          </p:cNvSpPr>
          <p:nvPr/>
        </p:nvSpPr>
        <p:spPr bwMode="auto">
          <a:xfrm rot="16200000">
            <a:off x="3211710" y="948608"/>
            <a:ext cx="102794" cy="2312986"/>
          </a:xfrm>
          <a:prstGeom prst="leftBracket">
            <a:avLst>
              <a:gd name="adj" fmla="val 33127"/>
            </a:avLst>
          </a:prstGeom>
          <a:noFill/>
          <a:ln w="22225">
            <a:solidFill>
              <a:srgbClr val="66FF33"/>
            </a:solidFill>
            <a:round/>
            <a:headEnd/>
            <a:tailEnd/>
          </a:ln>
        </p:spPr>
        <p:txBody>
          <a:bodyPr vert="eaVert" wrap="none" anchor="ctr"/>
          <a:lstStyle/>
          <a:p>
            <a:pPr algn="ctr"/>
            <a:endParaRPr lang="en-US" sz="2000">
              <a:solidFill>
                <a:srgbClr val="BBE0E3"/>
              </a:solidFill>
            </a:endParaRPr>
          </a:p>
        </p:txBody>
      </p:sp>
      <p:sp>
        <p:nvSpPr>
          <p:cNvPr id="11" name="Text Box 13"/>
          <p:cNvSpPr txBox="1">
            <a:spLocks noChangeArrowheads="1"/>
          </p:cNvSpPr>
          <p:nvPr/>
        </p:nvSpPr>
        <p:spPr bwMode="auto">
          <a:xfrm>
            <a:off x="152400" y="2156499"/>
            <a:ext cx="1981201" cy="923330"/>
          </a:xfrm>
          <a:prstGeom prst="rect">
            <a:avLst/>
          </a:prstGeom>
          <a:noFill/>
          <a:ln w="9525">
            <a:noFill/>
            <a:miter lim="800000"/>
            <a:headEnd/>
            <a:tailEnd/>
          </a:ln>
        </p:spPr>
        <p:txBody>
          <a:bodyPr wrap="square">
            <a:spAutoFit/>
          </a:bodyPr>
          <a:lstStyle/>
          <a:p>
            <a:pPr algn="ctr"/>
            <a:r>
              <a:rPr lang="en-US" sz="1800" dirty="0" smtClean="0">
                <a:solidFill>
                  <a:srgbClr val="00FFFF"/>
                </a:solidFill>
              </a:rPr>
              <a:t>Current needed</a:t>
            </a:r>
          </a:p>
          <a:p>
            <a:pPr algn="ctr"/>
            <a:r>
              <a:rPr lang="en-US" sz="1800" dirty="0" smtClean="0">
                <a:solidFill>
                  <a:srgbClr val="00FFFF"/>
                </a:solidFill>
              </a:rPr>
              <a:t>to maintain</a:t>
            </a:r>
          </a:p>
          <a:p>
            <a:pPr algn="ctr"/>
            <a:r>
              <a:rPr lang="en-US" sz="1800" dirty="0" smtClean="0">
                <a:solidFill>
                  <a:srgbClr val="00FFFF"/>
                </a:solidFill>
              </a:rPr>
              <a:t>firing rate r</a:t>
            </a:r>
            <a:endParaRPr lang="en-US" sz="1800" dirty="0">
              <a:solidFill>
                <a:srgbClr val="00FFFF"/>
              </a:solidFill>
            </a:endParaRPr>
          </a:p>
        </p:txBody>
      </p:sp>
      <p:sp>
        <p:nvSpPr>
          <p:cNvPr id="12" name="AutoShape 14"/>
          <p:cNvSpPr>
            <a:spLocks/>
          </p:cNvSpPr>
          <p:nvPr/>
        </p:nvSpPr>
        <p:spPr bwMode="auto">
          <a:xfrm rot="16200000">
            <a:off x="1188369" y="1757118"/>
            <a:ext cx="107161" cy="655099"/>
          </a:xfrm>
          <a:prstGeom prst="leftBracket">
            <a:avLst>
              <a:gd name="adj" fmla="val 8491"/>
            </a:avLst>
          </a:prstGeom>
          <a:noFill/>
          <a:ln w="22225">
            <a:solidFill>
              <a:srgbClr val="00FFFF"/>
            </a:solidFill>
            <a:round/>
            <a:headEnd/>
            <a:tailEnd/>
          </a:ln>
        </p:spPr>
        <p:txBody>
          <a:bodyPr vert="eaVert" wrap="none" anchor="ctr"/>
          <a:lstStyle/>
          <a:p>
            <a:pPr algn="ctr"/>
            <a:endParaRPr lang="en-US" sz="2000">
              <a:solidFill>
                <a:srgbClr val="BBE0E3"/>
              </a:solidFill>
            </a:endParaRPr>
          </a:p>
        </p:txBody>
      </p:sp>
      <p:sp>
        <p:nvSpPr>
          <p:cNvPr id="13" name="Text Box 17"/>
          <p:cNvSpPr txBox="1">
            <a:spLocks noChangeArrowheads="1"/>
          </p:cNvSpPr>
          <p:nvPr/>
        </p:nvSpPr>
        <p:spPr bwMode="auto">
          <a:xfrm>
            <a:off x="7620000" y="2156499"/>
            <a:ext cx="1447800" cy="590931"/>
          </a:xfrm>
          <a:prstGeom prst="rect">
            <a:avLst/>
          </a:prstGeom>
          <a:noFill/>
          <a:ln w="9525">
            <a:noFill/>
            <a:miter lim="800000"/>
            <a:headEnd/>
            <a:tailEnd/>
          </a:ln>
        </p:spPr>
        <p:txBody>
          <a:bodyPr wrap="square">
            <a:spAutoFit/>
          </a:bodyPr>
          <a:lstStyle/>
          <a:p>
            <a:pPr algn="ctr">
              <a:lnSpc>
                <a:spcPct val="90000"/>
              </a:lnSpc>
            </a:pPr>
            <a:r>
              <a:rPr lang="en-US" sz="1800" dirty="0" smtClean="0">
                <a:solidFill>
                  <a:srgbClr val="FFFF00"/>
                </a:solidFill>
              </a:rPr>
              <a:t>Background</a:t>
            </a:r>
            <a:endParaRPr lang="en-US" sz="1800" dirty="0">
              <a:solidFill>
                <a:srgbClr val="FFFF00"/>
              </a:solidFill>
            </a:endParaRPr>
          </a:p>
          <a:p>
            <a:pPr algn="ctr">
              <a:lnSpc>
                <a:spcPct val="90000"/>
              </a:lnSpc>
            </a:pPr>
            <a:r>
              <a:rPr lang="en-US" sz="1800" dirty="0">
                <a:solidFill>
                  <a:srgbClr val="FFFF00"/>
                </a:solidFill>
              </a:rPr>
              <a:t>input</a:t>
            </a:r>
          </a:p>
        </p:txBody>
      </p:sp>
      <p:sp>
        <p:nvSpPr>
          <p:cNvPr id="14" name="AutoShape 18"/>
          <p:cNvSpPr>
            <a:spLocks/>
          </p:cNvSpPr>
          <p:nvPr/>
        </p:nvSpPr>
        <p:spPr bwMode="auto">
          <a:xfrm rot="16200000">
            <a:off x="8318499" y="1907262"/>
            <a:ext cx="74613" cy="357188"/>
          </a:xfrm>
          <a:prstGeom prst="leftBracket">
            <a:avLst>
              <a:gd name="adj" fmla="val 6649"/>
            </a:avLst>
          </a:prstGeom>
          <a:noFill/>
          <a:ln w="22225">
            <a:solidFill>
              <a:srgbClr val="FFFF00"/>
            </a:solidFill>
            <a:round/>
            <a:headEnd/>
            <a:tailEnd/>
          </a:ln>
        </p:spPr>
        <p:txBody>
          <a:bodyPr wrap="none" anchor="ctr"/>
          <a:lstStyle/>
          <a:p>
            <a:endParaRPr lang="en-US" sz="1800">
              <a:solidFill>
                <a:srgbClr val="000000"/>
              </a:solidFill>
            </a:endParaRPr>
          </a:p>
        </p:txBody>
      </p:sp>
      <p:sp>
        <p:nvSpPr>
          <p:cNvPr id="17" name="Text Box 9"/>
          <p:cNvSpPr txBox="1">
            <a:spLocks noChangeArrowheads="1"/>
          </p:cNvSpPr>
          <p:nvPr/>
        </p:nvSpPr>
        <p:spPr bwMode="auto">
          <a:xfrm>
            <a:off x="2335212" y="2156499"/>
            <a:ext cx="1931987" cy="646331"/>
          </a:xfrm>
          <a:prstGeom prst="rect">
            <a:avLst/>
          </a:prstGeom>
          <a:noFill/>
          <a:ln w="9525">
            <a:noFill/>
            <a:miter lim="800000"/>
            <a:headEnd/>
            <a:tailEnd/>
          </a:ln>
        </p:spPr>
        <p:txBody>
          <a:bodyPr wrap="square">
            <a:spAutoFit/>
          </a:bodyPr>
          <a:lstStyle/>
          <a:p>
            <a:pPr algn="ctr"/>
            <a:r>
              <a:rPr lang="en-US" sz="1800" dirty="0" smtClean="0">
                <a:solidFill>
                  <a:srgbClr val="66FF33"/>
                </a:solidFill>
              </a:rPr>
              <a:t>total excitatory</a:t>
            </a:r>
          </a:p>
          <a:p>
            <a:pPr algn="ctr"/>
            <a:r>
              <a:rPr lang="en-US" sz="1800" dirty="0" smtClean="0">
                <a:solidFill>
                  <a:srgbClr val="66FF33"/>
                </a:solidFill>
              </a:rPr>
              <a:t>current received</a:t>
            </a:r>
            <a:endParaRPr lang="en-US" sz="1800" dirty="0">
              <a:solidFill>
                <a:srgbClr val="66FF33"/>
              </a:solidFill>
            </a:endParaRPr>
          </a:p>
        </p:txBody>
      </p:sp>
      <p:sp>
        <p:nvSpPr>
          <p:cNvPr id="19" name="Text Box 10"/>
          <p:cNvSpPr txBox="1">
            <a:spLocks noChangeArrowheads="1"/>
          </p:cNvSpPr>
          <p:nvPr/>
        </p:nvSpPr>
        <p:spPr bwMode="auto">
          <a:xfrm>
            <a:off x="5254625" y="2156499"/>
            <a:ext cx="1908175" cy="590931"/>
          </a:xfrm>
          <a:prstGeom prst="rect">
            <a:avLst/>
          </a:prstGeom>
          <a:noFill/>
          <a:ln w="9525">
            <a:noFill/>
            <a:miter lim="800000"/>
            <a:headEnd/>
            <a:tailEnd/>
          </a:ln>
        </p:spPr>
        <p:txBody>
          <a:bodyPr wrap="square">
            <a:spAutoFit/>
          </a:bodyPr>
          <a:lstStyle/>
          <a:p>
            <a:pPr algn="ctr">
              <a:lnSpc>
                <a:spcPct val="90000"/>
              </a:lnSpc>
            </a:pPr>
            <a:r>
              <a:rPr lang="en-US" sz="1800" dirty="0" smtClean="0">
                <a:solidFill>
                  <a:srgbClr val="FF0000"/>
                </a:solidFill>
              </a:rPr>
              <a:t>total inhibitory current received</a:t>
            </a:r>
            <a:endParaRPr lang="en-US" sz="1800" dirty="0">
              <a:solidFill>
                <a:srgbClr val="FF0000"/>
              </a:solidFill>
            </a:endParaRPr>
          </a:p>
        </p:txBody>
      </p:sp>
      <p:graphicFrame>
        <p:nvGraphicFramePr>
          <p:cNvPr id="16" name="Object 15"/>
          <p:cNvGraphicFramePr>
            <a:graphicFrameLocks noChangeAspect="1"/>
          </p:cNvGraphicFramePr>
          <p:nvPr>
            <p:extLst>
              <p:ext uri="{D42A27DB-BD31-4B8C-83A1-F6EECF244321}">
                <p14:modId xmlns:p14="http://schemas.microsoft.com/office/powerpoint/2010/main" val="472573927"/>
              </p:ext>
            </p:extLst>
          </p:nvPr>
        </p:nvGraphicFramePr>
        <p:xfrm>
          <a:off x="1943100" y="3886200"/>
          <a:ext cx="5029200" cy="771525"/>
        </p:xfrm>
        <a:graphic>
          <a:graphicData uri="http://schemas.openxmlformats.org/presentationml/2006/ole">
            <mc:AlternateContent xmlns:mc="http://schemas.openxmlformats.org/markup-compatibility/2006">
              <mc:Choice xmlns:v="urn:schemas-microsoft-com:vml" Requires="v">
                <p:oleObj spid="_x0000_s433233" name="Equation" r:id="rId6" imgW="1828800" imgH="279360" progId="Equation.DSMT4">
                  <p:embed/>
                </p:oleObj>
              </mc:Choice>
              <mc:Fallback>
                <p:oleObj name="Equation" r:id="rId6" imgW="1828800" imgH="279360" progId="Equation.DSMT4">
                  <p:embed/>
                  <p:pic>
                    <p:nvPicPr>
                      <p:cNvPr id="0" name=""/>
                      <p:cNvPicPr>
                        <a:picLocks noChangeAspect="1" noChangeArrowheads="1"/>
                      </p:cNvPicPr>
                      <p:nvPr/>
                    </p:nvPicPr>
                    <p:blipFill>
                      <a:blip r:embed="rId7"/>
                      <a:srcRect/>
                      <a:stretch>
                        <a:fillRect/>
                      </a:stretch>
                    </p:blipFill>
                    <p:spPr bwMode="auto">
                      <a:xfrm>
                        <a:off x="1943100" y="3886200"/>
                        <a:ext cx="5029200" cy="771525"/>
                      </a:xfrm>
                      <a:prstGeom prst="rect">
                        <a:avLst/>
                      </a:prstGeom>
                      <a:noFill/>
                      <a:ln>
                        <a:noFill/>
                      </a:ln>
                    </p:spPr>
                  </p:pic>
                </p:oleObj>
              </mc:Fallback>
            </mc:AlternateContent>
          </a:graphicData>
        </a:graphic>
      </p:graphicFrame>
      <p:sp>
        <p:nvSpPr>
          <p:cNvPr id="18" name="TextBox 17"/>
          <p:cNvSpPr txBox="1"/>
          <p:nvPr/>
        </p:nvSpPr>
        <p:spPr>
          <a:xfrm>
            <a:off x="374840" y="3316710"/>
            <a:ext cx="4849404" cy="430887"/>
          </a:xfrm>
          <a:prstGeom prst="rect">
            <a:avLst/>
          </a:prstGeom>
          <a:noFill/>
        </p:spPr>
        <p:txBody>
          <a:bodyPr wrap="none" rtlCol="0">
            <a:spAutoFit/>
          </a:bodyPr>
          <a:lstStyle/>
          <a:p>
            <a:r>
              <a:rPr lang="en-US" sz="2200" dirty="0" smtClean="0">
                <a:solidFill>
                  <a:srgbClr val="FFFF99"/>
                </a:solidFill>
              </a:rPr>
              <a:t>Combine recurrent inputs into 1 term:</a:t>
            </a:r>
            <a:endParaRPr lang="en-US" sz="2200" dirty="0">
              <a:solidFill>
                <a:srgbClr val="FFFF99"/>
              </a:solidFill>
            </a:endParaRPr>
          </a:p>
        </p:txBody>
      </p:sp>
      <p:graphicFrame>
        <p:nvGraphicFramePr>
          <p:cNvPr id="20" name="Object 19"/>
          <p:cNvGraphicFramePr>
            <a:graphicFrameLocks noChangeAspect="1"/>
          </p:cNvGraphicFramePr>
          <p:nvPr>
            <p:extLst>
              <p:ext uri="{D42A27DB-BD31-4B8C-83A1-F6EECF244321}">
                <p14:modId xmlns:p14="http://schemas.microsoft.com/office/powerpoint/2010/main" val="4111089827"/>
              </p:ext>
            </p:extLst>
          </p:nvPr>
        </p:nvGraphicFramePr>
        <p:xfrm>
          <a:off x="2786061" y="5272087"/>
          <a:ext cx="3419475" cy="771525"/>
        </p:xfrm>
        <a:graphic>
          <a:graphicData uri="http://schemas.openxmlformats.org/presentationml/2006/ole">
            <mc:AlternateContent xmlns:mc="http://schemas.openxmlformats.org/markup-compatibility/2006">
              <mc:Choice xmlns:v="urn:schemas-microsoft-com:vml" Requires="v">
                <p:oleObj spid="_x0000_s433234" name="Equation" r:id="rId8" imgW="1117440" imgH="279360" progId="Equation.DSMT4">
                  <p:embed/>
                </p:oleObj>
              </mc:Choice>
              <mc:Fallback>
                <p:oleObj name="Equation" r:id="rId8" imgW="1117440" imgH="279360" progId="Equation.DSMT4">
                  <p:embed/>
                  <p:pic>
                    <p:nvPicPr>
                      <p:cNvPr id="0" name=""/>
                      <p:cNvPicPr>
                        <a:picLocks noChangeAspect="1" noChangeArrowheads="1"/>
                      </p:cNvPicPr>
                      <p:nvPr/>
                    </p:nvPicPr>
                    <p:blipFill>
                      <a:blip r:embed="rId9"/>
                      <a:srcRect/>
                      <a:stretch>
                        <a:fillRect/>
                      </a:stretch>
                    </p:blipFill>
                    <p:spPr bwMode="auto">
                      <a:xfrm>
                        <a:off x="2786061" y="5272087"/>
                        <a:ext cx="3419475" cy="771525"/>
                      </a:xfrm>
                      <a:prstGeom prst="rect">
                        <a:avLst/>
                      </a:prstGeom>
                      <a:noFill/>
                      <a:ln>
                        <a:noFill/>
                      </a:ln>
                    </p:spPr>
                  </p:pic>
                </p:oleObj>
              </mc:Fallback>
            </mc:AlternateContent>
          </a:graphicData>
        </a:graphic>
      </p:graphicFrame>
      <p:sp>
        <p:nvSpPr>
          <p:cNvPr id="22" name="AutoShape 16"/>
          <p:cNvSpPr>
            <a:spLocks/>
          </p:cNvSpPr>
          <p:nvPr/>
        </p:nvSpPr>
        <p:spPr bwMode="auto">
          <a:xfrm rot="16200000">
            <a:off x="5268540" y="4181961"/>
            <a:ext cx="85591" cy="959728"/>
          </a:xfrm>
          <a:prstGeom prst="leftBracket">
            <a:avLst>
              <a:gd name="adj" fmla="val 8015"/>
            </a:avLst>
          </a:prstGeom>
          <a:noFill/>
          <a:ln w="22225">
            <a:solidFill>
              <a:schemeClr val="bg1"/>
            </a:solidFill>
            <a:round/>
            <a:headEnd/>
            <a:tailEnd/>
          </a:ln>
        </p:spPr>
        <p:txBody>
          <a:bodyPr vert="eaVert" wrap="none" anchor="ctr"/>
          <a:lstStyle/>
          <a:p>
            <a:pPr algn="ctr"/>
            <a:endParaRPr lang="en-US" sz="2000">
              <a:solidFill>
                <a:srgbClr val="BBE0E3"/>
              </a:solidFill>
            </a:endParaRPr>
          </a:p>
        </p:txBody>
      </p:sp>
      <p:sp>
        <p:nvSpPr>
          <p:cNvPr id="24" name="AutoShape 14"/>
          <p:cNvSpPr>
            <a:spLocks/>
          </p:cNvSpPr>
          <p:nvPr/>
        </p:nvSpPr>
        <p:spPr bwMode="auto">
          <a:xfrm rot="16200000">
            <a:off x="2566365" y="4084029"/>
            <a:ext cx="111630" cy="1129554"/>
          </a:xfrm>
          <a:prstGeom prst="leftBracket">
            <a:avLst>
              <a:gd name="adj" fmla="val 8491"/>
            </a:avLst>
          </a:prstGeom>
          <a:noFill/>
          <a:ln w="22225">
            <a:solidFill>
              <a:srgbClr val="00FFFF"/>
            </a:solidFill>
            <a:round/>
            <a:headEnd/>
            <a:tailEnd/>
          </a:ln>
        </p:spPr>
        <p:txBody>
          <a:bodyPr vert="eaVert" wrap="none" anchor="ctr"/>
          <a:lstStyle/>
          <a:p>
            <a:pPr algn="ctr"/>
            <a:endParaRPr lang="en-US" sz="2000">
              <a:solidFill>
                <a:srgbClr val="BBE0E3"/>
              </a:solidFill>
            </a:endParaRPr>
          </a:p>
        </p:txBody>
      </p:sp>
      <p:cxnSp>
        <p:nvCxnSpPr>
          <p:cNvPr id="8" name="Straight Arrow Connector 7"/>
          <p:cNvCxnSpPr>
            <a:stCxn id="24" idx="1"/>
          </p:cNvCxnSpPr>
          <p:nvPr/>
        </p:nvCxnSpPr>
        <p:spPr>
          <a:xfrm>
            <a:off x="2622180" y="4704621"/>
            <a:ext cx="349620" cy="643666"/>
          </a:xfrm>
          <a:prstGeom prst="straightConnector1">
            <a:avLst/>
          </a:prstGeom>
          <a:ln w="19050">
            <a:tailEnd type="triangle"/>
          </a:ln>
        </p:spPr>
        <p:style>
          <a:lnRef idx="1">
            <a:schemeClr val="accent1"/>
          </a:lnRef>
          <a:fillRef idx="0">
            <a:schemeClr val="accent1"/>
          </a:fillRef>
          <a:effectRef idx="0">
            <a:schemeClr val="accent1"/>
          </a:effectRef>
          <a:fontRef idx="minor">
            <a:schemeClr val="tx1"/>
          </a:fontRef>
        </p:style>
      </p:cxnSp>
      <p:cxnSp>
        <p:nvCxnSpPr>
          <p:cNvPr id="26" name="Straight Arrow Connector 25"/>
          <p:cNvCxnSpPr>
            <a:stCxn id="22" idx="1"/>
          </p:cNvCxnSpPr>
          <p:nvPr/>
        </p:nvCxnSpPr>
        <p:spPr>
          <a:xfrm flipH="1">
            <a:off x="5153023" y="4704621"/>
            <a:ext cx="158313" cy="659127"/>
          </a:xfrm>
          <a:prstGeom prst="straightConnector1">
            <a:avLst/>
          </a:prstGeom>
          <a:ln w="19050">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383699755"/>
      </p:ext>
    </p:extLst>
  </p:cSld>
  <p:clrMapOvr>
    <a:masterClrMapping/>
  </p:clrMapOvr>
  <p:transition advClick="0"/>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78" name="Text Box 3"/>
          <p:cNvSpPr txBox="1">
            <a:spLocks noChangeArrowheads="1"/>
          </p:cNvSpPr>
          <p:nvPr/>
        </p:nvSpPr>
        <p:spPr bwMode="auto">
          <a:xfrm>
            <a:off x="2804944" y="0"/>
            <a:ext cx="3595856" cy="6463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r>
              <a:rPr lang="en-US" sz="3600" dirty="0" smtClean="0">
                <a:solidFill>
                  <a:srgbClr val="FFFF99"/>
                </a:solidFill>
              </a:rPr>
              <a:t>Fitting the Model</a:t>
            </a:r>
            <a:endParaRPr lang="en-US" sz="3600" dirty="0">
              <a:solidFill>
                <a:srgbClr val="FFFF99"/>
              </a:solidFill>
            </a:endParaRPr>
          </a:p>
        </p:txBody>
      </p:sp>
      <p:sp>
        <p:nvSpPr>
          <p:cNvPr id="2" name="TextBox 1"/>
          <p:cNvSpPr txBox="1"/>
          <p:nvPr/>
        </p:nvSpPr>
        <p:spPr>
          <a:xfrm>
            <a:off x="304800" y="838200"/>
            <a:ext cx="3749744" cy="430887"/>
          </a:xfrm>
          <a:prstGeom prst="rect">
            <a:avLst/>
          </a:prstGeom>
          <a:noFill/>
        </p:spPr>
        <p:txBody>
          <a:bodyPr wrap="none" rtlCol="0">
            <a:spAutoFit/>
          </a:bodyPr>
          <a:lstStyle/>
          <a:p>
            <a:r>
              <a:rPr lang="en-US" sz="2200" dirty="0" smtClean="0">
                <a:solidFill>
                  <a:srgbClr val="FFFF99"/>
                </a:solidFill>
              </a:rPr>
              <a:t>Fitting condition for neuron i:</a:t>
            </a:r>
            <a:endParaRPr lang="en-US" sz="2200" dirty="0">
              <a:solidFill>
                <a:srgbClr val="FFFF99"/>
              </a:solidFill>
            </a:endParaRPr>
          </a:p>
        </p:txBody>
      </p:sp>
      <p:graphicFrame>
        <p:nvGraphicFramePr>
          <p:cNvPr id="3" name="Object 2"/>
          <p:cNvGraphicFramePr>
            <a:graphicFrameLocks noChangeAspect="1"/>
          </p:cNvGraphicFramePr>
          <p:nvPr>
            <p:extLst/>
          </p:nvPr>
        </p:nvGraphicFramePr>
        <p:xfrm>
          <a:off x="846138" y="1421487"/>
          <a:ext cx="7675562" cy="685800"/>
        </p:xfrm>
        <a:graphic>
          <a:graphicData uri="http://schemas.openxmlformats.org/presentationml/2006/ole">
            <mc:AlternateContent xmlns:mc="http://schemas.openxmlformats.org/markup-compatibility/2006">
              <mc:Choice xmlns:v="urn:schemas-microsoft-com:vml" Requires="v">
                <p:oleObj spid="_x0000_s436301" name="Equation" r:id="rId4" imgW="3136680" imgH="279360" progId="Equation.DSMT4">
                  <p:embed/>
                </p:oleObj>
              </mc:Choice>
              <mc:Fallback>
                <p:oleObj name="Equation" r:id="rId4" imgW="3136680" imgH="279360" progId="Equation.DSMT4">
                  <p:embed/>
                  <p:pic>
                    <p:nvPicPr>
                      <p:cNvPr id="0" name=""/>
                      <p:cNvPicPr>
                        <a:picLocks noChangeAspect="1" noChangeArrowheads="1"/>
                      </p:cNvPicPr>
                      <p:nvPr/>
                    </p:nvPicPr>
                    <p:blipFill>
                      <a:blip r:embed="rId5"/>
                      <a:srcRect/>
                      <a:stretch>
                        <a:fillRect/>
                      </a:stretch>
                    </p:blipFill>
                    <p:spPr bwMode="auto">
                      <a:xfrm>
                        <a:off x="846138" y="1421487"/>
                        <a:ext cx="7675562" cy="685800"/>
                      </a:xfrm>
                      <a:prstGeom prst="rect">
                        <a:avLst/>
                      </a:prstGeom>
                      <a:noFill/>
                      <a:ln>
                        <a:noFill/>
                      </a:ln>
                    </p:spPr>
                  </p:pic>
                </p:oleObj>
              </mc:Fallback>
            </mc:AlternateContent>
          </a:graphicData>
        </a:graphic>
      </p:graphicFrame>
      <p:sp>
        <p:nvSpPr>
          <p:cNvPr id="9" name="AutoShape 11"/>
          <p:cNvSpPr>
            <a:spLocks/>
          </p:cNvSpPr>
          <p:nvPr/>
        </p:nvSpPr>
        <p:spPr bwMode="auto">
          <a:xfrm rot="16200000">
            <a:off x="6334499" y="621010"/>
            <a:ext cx="91724" cy="2911875"/>
          </a:xfrm>
          <a:prstGeom prst="leftBracket">
            <a:avLst>
              <a:gd name="adj" fmla="val 34394"/>
            </a:avLst>
          </a:prstGeom>
          <a:noFill/>
          <a:ln w="22225">
            <a:solidFill>
              <a:srgbClr val="FF0000"/>
            </a:solidFill>
            <a:round/>
            <a:headEnd/>
            <a:tailEnd/>
          </a:ln>
        </p:spPr>
        <p:txBody>
          <a:bodyPr wrap="none" anchor="ctr"/>
          <a:lstStyle/>
          <a:p>
            <a:endParaRPr lang="en-US" sz="1800">
              <a:solidFill>
                <a:srgbClr val="000000"/>
              </a:solidFill>
            </a:endParaRPr>
          </a:p>
        </p:txBody>
      </p:sp>
      <p:sp>
        <p:nvSpPr>
          <p:cNvPr id="10" name="AutoShape 12"/>
          <p:cNvSpPr>
            <a:spLocks/>
          </p:cNvSpPr>
          <p:nvPr/>
        </p:nvSpPr>
        <p:spPr bwMode="auto">
          <a:xfrm rot="16200000">
            <a:off x="3211710" y="948608"/>
            <a:ext cx="102794" cy="2312986"/>
          </a:xfrm>
          <a:prstGeom prst="leftBracket">
            <a:avLst>
              <a:gd name="adj" fmla="val 33127"/>
            </a:avLst>
          </a:prstGeom>
          <a:noFill/>
          <a:ln w="22225">
            <a:solidFill>
              <a:srgbClr val="66FF33"/>
            </a:solidFill>
            <a:round/>
            <a:headEnd/>
            <a:tailEnd/>
          </a:ln>
        </p:spPr>
        <p:txBody>
          <a:bodyPr vert="eaVert" wrap="none" anchor="ctr"/>
          <a:lstStyle/>
          <a:p>
            <a:pPr algn="ctr"/>
            <a:endParaRPr lang="en-US" sz="2000">
              <a:solidFill>
                <a:srgbClr val="BBE0E3"/>
              </a:solidFill>
            </a:endParaRPr>
          </a:p>
        </p:txBody>
      </p:sp>
      <p:sp>
        <p:nvSpPr>
          <p:cNvPr id="11" name="Text Box 13"/>
          <p:cNvSpPr txBox="1">
            <a:spLocks noChangeArrowheads="1"/>
          </p:cNvSpPr>
          <p:nvPr/>
        </p:nvSpPr>
        <p:spPr bwMode="auto">
          <a:xfrm>
            <a:off x="152400" y="2156499"/>
            <a:ext cx="1981201" cy="923330"/>
          </a:xfrm>
          <a:prstGeom prst="rect">
            <a:avLst/>
          </a:prstGeom>
          <a:noFill/>
          <a:ln w="9525">
            <a:noFill/>
            <a:miter lim="800000"/>
            <a:headEnd/>
            <a:tailEnd/>
          </a:ln>
        </p:spPr>
        <p:txBody>
          <a:bodyPr wrap="square">
            <a:spAutoFit/>
          </a:bodyPr>
          <a:lstStyle/>
          <a:p>
            <a:pPr algn="ctr"/>
            <a:r>
              <a:rPr lang="en-US" sz="1800" dirty="0" smtClean="0">
                <a:solidFill>
                  <a:srgbClr val="00FFFF"/>
                </a:solidFill>
              </a:rPr>
              <a:t>Current needed</a:t>
            </a:r>
          </a:p>
          <a:p>
            <a:pPr algn="ctr"/>
            <a:r>
              <a:rPr lang="en-US" sz="1800" dirty="0" smtClean="0">
                <a:solidFill>
                  <a:srgbClr val="00FFFF"/>
                </a:solidFill>
              </a:rPr>
              <a:t>to maintain</a:t>
            </a:r>
          </a:p>
          <a:p>
            <a:pPr algn="ctr"/>
            <a:r>
              <a:rPr lang="en-US" sz="1800" dirty="0" smtClean="0">
                <a:solidFill>
                  <a:srgbClr val="00FFFF"/>
                </a:solidFill>
              </a:rPr>
              <a:t>firing rate r</a:t>
            </a:r>
            <a:endParaRPr lang="en-US" sz="1800" dirty="0">
              <a:solidFill>
                <a:srgbClr val="00FFFF"/>
              </a:solidFill>
            </a:endParaRPr>
          </a:p>
        </p:txBody>
      </p:sp>
      <p:sp>
        <p:nvSpPr>
          <p:cNvPr id="12" name="AutoShape 14"/>
          <p:cNvSpPr>
            <a:spLocks/>
          </p:cNvSpPr>
          <p:nvPr/>
        </p:nvSpPr>
        <p:spPr bwMode="auto">
          <a:xfrm rot="16200000">
            <a:off x="1188369" y="1757118"/>
            <a:ext cx="107161" cy="655099"/>
          </a:xfrm>
          <a:prstGeom prst="leftBracket">
            <a:avLst>
              <a:gd name="adj" fmla="val 8491"/>
            </a:avLst>
          </a:prstGeom>
          <a:noFill/>
          <a:ln w="22225">
            <a:solidFill>
              <a:srgbClr val="00FFFF"/>
            </a:solidFill>
            <a:round/>
            <a:headEnd/>
            <a:tailEnd/>
          </a:ln>
        </p:spPr>
        <p:txBody>
          <a:bodyPr vert="eaVert" wrap="none" anchor="ctr"/>
          <a:lstStyle/>
          <a:p>
            <a:pPr algn="ctr"/>
            <a:endParaRPr lang="en-US" sz="2000">
              <a:solidFill>
                <a:srgbClr val="BBE0E3"/>
              </a:solidFill>
            </a:endParaRPr>
          </a:p>
        </p:txBody>
      </p:sp>
      <p:sp>
        <p:nvSpPr>
          <p:cNvPr id="13" name="Text Box 17"/>
          <p:cNvSpPr txBox="1">
            <a:spLocks noChangeArrowheads="1"/>
          </p:cNvSpPr>
          <p:nvPr/>
        </p:nvSpPr>
        <p:spPr bwMode="auto">
          <a:xfrm>
            <a:off x="7620000" y="2156499"/>
            <a:ext cx="1447800" cy="590931"/>
          </a:xfrm>
          <a:prstGeom prst="rect">
            <a:avLst/>
          </a:prstGeom>
          <a:noFill/>
          <a:ln w="9525">
            <a:noFill/>
            <a:miter lim="800000"/>
            <a:headEnd/>
            <a:tailEnd/>
          </a:ln>
        </p:spPr>
        <p:txBody>
          <a:bodyPr wrap="square">
            <a:spAutoFit/>
          </a:bodyPr>
          <a:lstStyle/>
          <a:p>
            <a:pPr algn="ctr">
              <a:lnSpc>
                <a:spcPct val="90000"/>
              </a:lnSpc>
            </a:pPr>
            <a:r>
              <a:rPr lang="en-US" sz="1800" dirty="0" smtClean="0">
                <a:solidFill>
                  <a:srgbClr val="FFFF00"/>
                </a:solidFill>
              </a:rPr>
              <a:t>Background</a:t>
            </a:r>
            <a:endParaRPr lang="en-US" sz="1800" dirty="0">
              <a:solidFill>
                <a:srgbClr val="FFFF00"/>
              </a:solidFill>
            </a:endParaRPr>
          </a:p>
          <a:p>
            <a:pPr algn="ctr">
              <a:lnSpc>
                <a:spcPct val="90000"/>
              </a:lnSpc>
            </a:pPr>
            <a:r>
              <a:rPr lang="en-US" sz="1800" dirty="0">
                <a:solidFill>
                  <a:srgbClr val="FFFF00"/>
                </a:solidFill>
              </a:rPr>
              <a:t>input</a:t>
            </a:r>
          </a:p>
        </p:txBody>
      </p:sp>
      <p:sp>
        <p:nvSpPr>
          <p:cNvPr id="14" name="AutoShape 18"/>
          <p:cNvSpPr>
            <a:spLocks/>
          </p:cNvSpPr>
          <p:nvPr/>
        </p:nvSpPr>
        <p:spPr bwMode="auto">
          <a:xfrm rot="16200000">
            <a:off x="8318499" y="1907262"/>
            <a:ext cx="74613" cy="357188"/>
          </a:xfrm>
          <a:prstGeom prst="leftBracket">
            <a:avLst>
              <a:gd name="adj" fmla="val 6649"/>
            </a:avLst>
          </a:prstGeom>
          <a:noFill/>
          <a:ln w="22225">
            <a:solidFill>
              <a:srgbClr val="FFFF00"/>
            </a:solidFill>
            <a:round/>
            <a:headEnd/>
            <a:tailEnd/>
          </a:ln>
        </p:spPr>
        <p:txBody>
          <a:bodyPr wrap="none" anchor="ctr"/>
          <a:lstStyle/>
          <a:p>
            <a:endParaRPr lang="en-US" sz="1800">
              <a:solidFill>
                <a:srgbClr val="000000"/>
              </a:solidFill>
            </a:endParaRPr>
          </a:p>
        </p:txBody>
      </p:sp>
      <p:sp>
        <p:nvSpPr>
          <p:cNvPr id="17" name="Text Box 9"/>
          <p:cNvSpPr txBox="1">
            <a:spLocks noChangeArrowheads="1"/>
          </p:cNvSpPr>
          <p:nvPr/>
        </p:nvSpPr>
        <p:spPr bwMode="auto">
          <a:xfrm>
            <a:off x="2335212" y="2156499"/>
            <a:ext cx="1931987" cy="646331"/>
          </a:xfrm>
          <a:prstGeom prst="rect">
            <a:avLst/>
          </a:prstGeom>
          <a:noFill/>
          <a:ln w="9525">
            <a:noFill/>
            <a:miter lim="800000"/>
            <a:headEnd/>
            <a:tailEnd/>
          </a:ln>
        </p:spPr>
        <p:txBody>
          <a:bodyPr wrap="square">
            <a:spAutoFit/>
          </a:bodyPr>
          <a:lstStyle/>
          <a:p>
            <a:pPr algn="ctr"/>
            <a:r>
              <a:rPr lang="en-US" sz="1800" dirty="0" smtClean="0">
                <a:solidFill>
                  <a:srgbClr val="66FF33"/>
                </a:solidFill>
              </a:rPr>
              <a:t>total excitatory</a:t>
            </a:r>
          </a:p>
          <a:p>
            <a:pPr algn="ctr"/>
            <a:r>
              <a:rPr lang="en-US" sz="1800" dirty="0" smtClean="0">
                <a:solidFill>
                  <a:srgbClr val="66FF33"/>
                </a:solidFill>
              </a:rPr>
              <a:t>current received</a:t>
            </a:r>
            <a:endParaRPr lang="en-US" sz="1800" dirty="0">
              <a:solidFill>
                <a:srgbClr val="66FF33"/>
              </a:solidFill>
            </a:endParaRPr>
          </a:p>
        </p:txBody>
      </p:sp>
      <p:sp>
        <p:nvSpPr>
          <p:cNvPr id="19" name="Text Box 10"/>
          <p:cNvSpPr txBox="1">
            <a:spLocks noChangeArrowheads="1"/>
          </p:cNvSpPr>
          <p:nvPr/>
        </p:nvSpPr>
        <p:spPr bwMode="auto">
          <a:xfrm>
            <a:off x="5254625" y="2156499"/>
            <a:ext cx="1908175" cy="590931"/>
          </a:xfrm>
          <a:prstGeom prst="rect">
            <a:avLst/>
          </a:prstGeom>
          <a:noFill/>
          <a:ln w="9525">
            <a:noFill/>
            <a:miter lim="800000"/>
            <a:headEnd/>
            <a:tailEnd/>
          </a:ln>
        </p:spPr>
        <p:txBody>
          <a:bodyPr wrap="square">
            <a:spAutoFit/>
          </a:bodyPr>
          <a:lstStyle/>
          <a:p>
            <a:pPr algn="ctr">
              <a:lnSpc>
                <a:spcPct val="90000"/>
              </a:lnSpc>
            </a:pPr>
            <a:r>
              <a:rPr lang="en-US" sz="1800" dirty="0" smtClean="0">
                <a:solidFill>
                  <a:srgbClr val="FF0000"/>
                </a:solidFill>
              </a:rPr>
              <a:t>total inhibitory current received</a:t>
            </a:r>
            <a:endParaRPr lang="en-US" sz="1800" dirty="0">
              <a:solidFill>
                <a:srgbClr val="FF0000"/>
              </a:solidFill>
            </a:endParaRPr>
          </a:p>
        </p:txBody>
      </p:sp>
      <p:graphicFrame>
        <p:nvGraphicFramePr>
          <p:cNvPr id="16" name="Object 15"/>
          <p:cNvGraphicFramePr>
            <a:graphicFrameLocks noChangeAspect="1"/>
          </p:cNvGraphicFramePr>
          <p:nvPr>
            <p:extLst>
              <p:ext uri="{D42A27DB-BD31-4B8C-83A1-F6EECF244321}">
                <p14:modId xmlns:p14="http://schemas.microsoft.com/office/powerpoint/2010/main" val="4025601189"/>
              </p:ext>
            </p:extLst>
          </p:nvPr>
        </p:nvGraphicFramePr>
        <p:xfrm>
          <a:off x="798158" y="3689873"/>
          <a:ext cx="6146800" cy="1087438"/>
        </p:xfrm>
        <a:graphic>
          <a:graphicData uri="http://schemas.openxmlformats.org/presentationml/2006/ole">
            <mc:AlternateContent xmlns:mc="http://schemas.openxmlformats.org/markup-compatibility/2006">
              <mc:Choice xmlns:v="urn:schemas-microsoft-com:vml" Requires="v">
                <p:oleObj spid="_x0000_s436302" name="Equation" r:id="rId6" imgW="2234880" imgH="393480" progId="Equation.DSMT4">
                  <p:embed/>
                </p:oleObj>
              </mc:Choice>
              <mc:Fallback>
                <p:oleObj name="Equation" r:id="rId6" imgW="2234880" imgH="393480" progId="Equation.DSMT4">
                  <p:embed/>
                  <p:pic>
                    <p:nvPicPr>
                      <p:cNvPr id="0" name=""/>
                      <p:cNvPicPr>
                        <a:picLocks noChangeAspect="1" noChangeArrowheads="1"/>
                      </p:cNvPicPr>
                      <p:nvPr/>
                    </p:nvPicPr>
                    <p:blipFill>
                      <a:blip r:embed="rId7"/>
                      <a:srcRect/>
                      <a:stretch>
                        <a:fillRect/>
                      </a:stretch>
                    </p:blipFill>
                    <p:spPr bwMode="auto">
                      <a:xfrm>
                        <a:off x="798158" y="3689873"/>
                        <a:ext cx="6146800" cy="1087438"/>
                      </a:xfrm>
                      <a:prstGeom prst="rect">
                        <a:avLst/>
                      </a:prstGeom>
                      <a:noFill/>
                      <a:ln>
                        <a:noFill/>
                      </a:ln>
                    </p:spPr>
                  </p:pic>
                </p:oleObj>
              </mc:Fallback>
            </mc:AlternateContent>
          </a:graphicData>
        </a:graphic>
      </p:graphicFrame>
      <p:sp>
        <p:nvSpPr>
          <p:cNvPr id="18" name="TextBox 17"/>
          <p:cNvSpPr txBox="1"/>
          <p:nvPr/>
        </p:nvSpPr>
        <p:spPr>
          <a:xfrm>
            <a:off x="374840" y="3316710"/>
            <a:ext cx="6356227" cy="477054"/>
          </a:xfrm>
          <a:prstGeom prst="rect">
            <a:avLst/>
          </a:prstGeom>
          <a:noFill/>
        </p:spPr>
        <p:txBody>
          <a:bodyPr wrap="none" rtlCol="0">
            <a:spAutoFit/>
          </a:bodyPr>
          <a:lstStyle/>
          <a:p>
            <a:r>
              <a:rPr lang="en-US" sz="2200" dirty="0" smtClean="0">
                <a:solidFill>
                  <a:srgbClr val="FFFF99"/>
                </a:solidFill>
              </a:rPr>
              <a:t>General time-varying problem (assume </a:t>
            </a:r>
            <a:r>
              <a:rPr lang="en-US" sz="2500" dirty="0" smtClean="0">
                <a:solidFill>
                  <a:srgbClr val="FFFF99"/>
                </a:solidFill>
                <a:latin typeface="Symbol" panose="05050102010706020507" pitchFamily="18" charset="2"/>
              </a:rPr>
              <a:t>t</a:t>
            </a:r>
            <a:r>
              <a:rPr lang="en-US" sz="2200" dirty="0" smtClean="0">
                <a:solidFill>
                  <a:srgbClr val="FFFF99"/>
                </a:solidFill>
              </a:rPr>
              <a:t> known):</a:t>
            </a:r>
            <a:endParaRPr lang="en-US" sz="2200" dirty="0">
              <a:solidFill>
                <a:srgbClr val="FFFF99"/>
              </a:solidFill>
            </a:endParaRPr>
          </a:p>
        </p:txBody>
      </p:sp>
      <p:graphicFrame>
        <p:nvGraphicFramePr>
          <p:cNvPr id="20" name="Object 19"/>
          <p:cNvGraphicFramePr>
            <a:graphicFrameLocks noChangeAspect="1"/>
          </p:cNvGraphicFramePr>
          <p:nvPr>
            <p:extLst>
              <p:ext uri="{D42A27DB-BD31-4B8C-83A1-F6EECF244321}">
                <p14:modId xmlns:p14="http://schemas.microsoft.com/office/powerpoint/2010/main" val="1784671534"/>
              </p:ext>
            </p:extLst>
          </p:nvPr>
        </p:nvGraphicFramePr>
        <p:xfrm>
          <a:off x="2786061" y="5290073"/>
          <a:ext cx="3419475" cy="771525"/>
        </p:xfrm>
        <a:graphic>
          <a:graphicData uri="http://schemas.openxmlformats.org/presentationml/2006/ole">
            <mc:AlternateContent xmlns:mc="http://schemas.openxmlformats.org/markup-compatibility/2006">
              <mc:Choice xmlns:v="urn:schemas-microsoft-com:vml" Requires="v">
                <p:oleObj spid="_x0000_s436303" name="Equation" r:id="rId8" imgW="1117440" imgH="279360" progId="Equation.DSMT4">
                  <p:embed/>
                </p:oleObj>
              </mc:Choice>
              <mc:Fallback>
                <p:oleObj name="Equation" r:id="rId8" imgW="1117440" imgH="279360" progId="Equation.DSMT4">
                  <p:embed/>
                  <p:pic>
                    <p:nvPicPr>
                      <p:cNvPr id="0" name=""/>
                      <p:cNvPicPr>
                        <a:picLocks noChangeAspect="1" noChangeArrowheads="1"/>
                      </p:cNvPicPr>
                      <p:nvPr/>
                    </p:nvPicPr>
                    <p:blipFill>
                      <a:blip r:embed="rId9"/>
                      <a:srcRect/>
                      <a:stretch>
                        <a:fillRect/>
                      </a:stretch>
                    </p:blipFill>
                    <p:spPr bwMode="auto">
                      <a:xfrm>
                        <a:off x="2786061" y="5290073"/>
                        <a:ext cx="3419475" cy="771525"/>
                      </a:xfrm>
                      <a:prstGeom prst="rect">
                        <a:avLst/>
                      </a:prstGeom>
                      <a:noFill/>
                      <a:ln>
                        <a:noFill/>
                      </a:ln>
                    </p:spPr>
                  </p:pic>
                </p:oleObj>
              </mc:Fallback>
            </mc:AlternateContent>
          </a:graphicData>
        </a:graphic>
      </p:graphicFrame>
      <p:sp>
        <p:nvSpPr>
          <p:cNvPr id="22" name="AutoShape 16"/>
          <p:cNvSpPr>
            <a:spLocks/>
          </p:cNvSpPr>
          <p:nvPr/>
        </p:nvSpPr>
        <p:spPr bwMode="auto">
          <a:xfrm rot="16200000">
            <a:off x="5268540" y="4199947"/>
            <a:ext cx="85591" cy="959728"/>
          </a:xfrm>
          <a:prstGeom prst="leftBracket">
            <a:avLst>
              <a:gd name="adj" fmla="val 8015"/>
            </a:avLst>
          </a:prstGeom>
          <a:noFill/>
          <a:ln w="22225">
            <a:solidFill>
              <a:schemeClr val="bg1"/>
            </a:solidFill>
            <a:round/>
            <a:headEnd/>
            <a:tailEnd/>
          </a:ln>
        </p:spPr>
        <p:txBody>
          <a:bodyPr vert="eaVert" wrap="none" anchor="ctr"/>
          <a:lstStyle/>
          <a:p>
            <a:pPr algn="ctr"/>
            <a:endParaRPr lang="en-US" sz="2000">
              <a:solidFill>
                <a:srgbClr val="BBE0E3"/>
              </a:solidFill>
            </a:endParaRPr>
          </a:p>
        </p:txBody>
      </p:sp>
      <p:sp>
        <p:nvSpPr>
          <p:cNvPr id="24" name="AutoShape 14"/>
          <p:cNvSpPr>
            <a:spLocks/>
          </p:cNvSpPr>
          <p:nvPr/>
        </p:nvSpPr>
        <p:spPr bwMode="auto">
          <a:xfrm rot="16200000">
            <a:off x="1933381" y="3523734"/>
            <a:ext cx="166334" cy="2340819"/>
          </a:xfrm>
          <a:prstGeom prst="leftBracket">
            <a:avLst>
              <a:gd name="adj" fmla="val 8491"/>
            </a:avLst>
          </a:prstGeom>
          <a:noFill/>
          <a:ln w="22225">
            <a:solidFill>
              <a:srgbClr val="00FFFF"/>
            </a:solidFill>
            <a:round/>
            <a:headEnd/>
            <a:tailEnd/>
          </a:ln>
        </p:spPr>
        <p:txBody>
          <a:bodyPr vert="eaVert" wrap="none" anchor="ctr"/>
          <a:lstStyle/>
          <a:p>
            <a:pPr algn="ctr"/>
            <a:endParaRPr lang="en-US" sz="2000">
              <a:solidFill>
                <a:srgbClr val="BBE0E3"/>
              </a:solidFill>
            </a:endParaRPr>
          </a:p>
        </p:txBody>
      </p:sp>
      <p:cxnSp>
        <p:nvCxnSpPr>
          <p:cNvPr id="8" name="Straight Arrow Connector 7"/>
          <p:cNvCxnSpPr/>
          <p:nvPr/>
        </p:nvCxnSpPr>
        <p:spPr>
          <a:xfrm>
            <a:off x="2438400" y="4792690"/>
            <a:ext cx="533400" cy="573583"/>
          </a:xfrm>
          <a:prstGeom prst="straightConnector1">
            <a:avLst/>
          </a:prstGeom>
          <a:ln w="19050">
            <a:tailEnd type="triangle"/>
          </a:ln>
        </p:spPr>
        <p:style>
          <a:lnRef idx="1">
            <a:schemeClr val="accent1"/>
          </a:lnRef>
          <a:fillRef idx="0">
            <a:schemeClr val="accent1"/>
          </a:fillRef>
          <a:effectRef idx="0">
            <a:schemeClr val="accent1"/>
          </a:effectRef>
          <a:fontRef idx="minor">
            <a:schemeClr val="tx1"/>
          </a:fontRef>
        </p:style>
      </p:cxnSp>
      <p:cxnSp>
        <p:nvCxnSpPr>
          <p:cNvPr id="26" name="Straight Arrow Connector 25"/>
          <p:cNvCxnSpPr>
            <a:stCxn id="22" idx="1"/>
          </p:cNvCxnSpPr>
          <p:nvPr/>
        </p:nvCxnSpPr>
        <p:spPr>
          <a:xfrm flipH="1">
            <a:off x="5153023" y="4722607"/>
            <a:ext cx="158313" cy="659127"/>
          </a:xfrm>
          <a:prstGeom prst="straightConnector1">
            <a:avLst/>
          </a:prstGeom>
          <a:ln w="19050">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445520676"/>
      </p:ext>
    </p:extLst>
  </p:cSld>
  <p:clrMapOvr>
    <a:masterClrMapping/>
  </p:clrMapOvr>
  <p:transition advClick="0"/>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78" name="Text Box 3"/>
          <p:cNvSpPr txBox="1">
            <a:spLocks noChangeArrowheads="1"/>
          </p:cNvSpPr>
          <p:nvPr/>
        </p:nvSpPr>
        <p:spPr bwMode="auto">
          <a:xfrm>
            <a:off x="152400" y="76200"/>
            <a:ext cx="8906349" cy="107721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gn="ctr" eaLnBrk="1" hangingPunct="1"/>
            <a:r>
              <a:rPr lang="en-US" sz="3200" dirty="0" smtClean="0">
                <a:solidFill>
                  <a:srgbClr val="FFFF99"/>
                </a:solidFill>
              </a:rPr>
              <a:t>Model Integrates its Inputs and</a:t>
            </a:r>
          </a:p>
          <a:p>
            <a:pPr algn="ctr" eaLnBrk="1" hangingPunct="1"/>
            <a:r>
              <a:rPr lang="en-US" sz="3200" dirty="0" smtClean="0">
                <a:solidFill>
                  <a:srgbClr val="FFFF99"/>
                </a:solidFill>
              </a:rPr>
              <a:t>Reproduces the Tuning Curves of Every Neuron</a:t>
            </a:r>
            <a:endParaRPr lang="en-US" sz="3200" dirty="0">
              <a:solidFill>
                <a:srgbClr val="FFFF99"/>
              </a:solidFill>
            </a:endParaRPr>
          </a:p>
        </p:txBody>
      </p:sp>
      <p:sp>
        <p:nvSpPr>
          <p:cNvPr id="24579" name="Text Box 5"/>
          <p:cNvSpPr txBox="1">
            <a:spLocks noChangeArrowheads="1"/>
          </p:cNvSpPr>
          <p:nvPr/>
        </p:nvSpPr>
        <p:spPr bwMode="auto">
          <a:xfrm>
            <a:off x="4941277" y="5952392"/>
            <a:ext cx="4044950" cy="7239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r>
              <a:rPr lang="en-US" sz="1800" dirty="0">
                <a:solidFill>
                  <a:srgbClr val="FFFFFF"/>
                </a:solidFill>
              </a:rPr>
              <a:t>solid lines: </a:t>
            </a:r>
            <a:r>
              <a:rPr lang="en-US" sz="1800" dirty="0">
                <a:solidFill>
                  <a:srgbClr val="FFFF99"/>
                </a:solidFill>
              </a:rPr>
              <a:t>experimental tuning curves</a:t>
            </a:r>
            <a:endParaRPr lang="en-US" sz="1800" dirty="0">
              <a:solidFill>
                <a:srgbClr val="FFFFFF"/>
              </a:solidFill>
            </a:endParaRPr>
          </a:p>
          <a:p>
            <a:pPr eaLnBrk="1" hangingPunct="1">
              <a:lnSpc>
                <a:spcPct val="130000"/>
              </a:lnSpc>
            </a:pPr>
            <a:r>
              <a:rPr lang="en-US" sz="1800" dirty="0">
                <a:solidFill>
                  <a:srgbClr val="FFFFFF"/>
                </a:solidFill>
              </a:rPr>
              <a:t>boxes: </a:t>
            </a:r>
            <a:r>
              <a:rPr lang="en-US" sz="1800" dirty="0">
                <a:solidFill>
                  <a:srgbClr val="FFFF99"/>
                </a:solidFill>
              </a:rPr>
              <a:t>model rates (&amp; variability)</a:t>
            </a:r>
          </a:p>
        </p:txBody>
      </p:sp>
      <p:sp>
        <p:nvSpPr>
          <p:cNvPr id="24580" name="Text Box 6"/>
          <p:cNvSpPr txBox="1">
            <a:spLocks noChangeArrowheads="1"/>
          </p:cNvSpPr>
          <p:nvPr/>
        </p:nvSpPr>
        <p:spPr bwMode="auto">
          <a:xfrm>
            <a:off x="711200" y="3028950"/>
            <a:ext cx="3403600" cy="4000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gn="ctr" eaLnBrk="1" hangingPunct="1"/>
            <a:r>
              <a:rPr lang="en-US" sz="2000" dirty="0">
                <a:solidFill>
                  <a:srgbClr val="FF0000"/>
                </a:solidFill>
              </a:rPr>
              <a:t>Network integrates its inputs</a:t>
            </a:r>
          </a:p>
        </p:txBody>
      </p:sp>
      <p:sp>
        <p:nvSpPr>
          <p:cNvPr id="24581" name="Text Box 7"/>
          <p:cNvSpPr txBox="1">
            <a:spLocks noChangeArrowheads="1"/>
          </p:cNvSpPr>
          <p:nvPr/>
        </p:nvSpPr>
        <p:spPr bwMode="auto">
          <a:xfrm>
            <a:off x="5003800" y="3032125"/>
            <a:ext cx="3317875" cy="7016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gn="ctr" eaLnBrk="1" hangingPunct="1"/>
            <a:r>
              <a:rPr lang="en-US" sz="2000" dirty="0">
                <a:solidFill>
                  <a:srgbClr val="FF0000"/>
                </a:solidFill>
              </a:rPr>
              <a:t>…and all neurons precisely </a:t>
            </a:r>
          </a:p>
          <a:p>
            <a:pPr algn="ctr" eaLnBrk="1" hangingPunct="1"/>
            <a:r>
              <a:rPr lang="en-US" sz="2000" dirty="0">
                <a:solidFill>
                  <a:srgbClr val="FF0000"/>
                </a:solidFill>
              </a:rPr>
              <a:t>match tuning curve data</a:t>
            </a:r>
          </a:p>
        </p:txBody>
      </p:sp>
      <p:sp>
        <p:nvSpPr>
          <p:cNvPr id="18440" name="Rectangle 9"/>
          <p:cNvSpPr>
            <a:spLocks noChangeArrowheads="1"/>
          </p:cNvSpPr>
          <p:nvPr/>
        </p:nvSpPr>
        <p:spPr bwMode="auto">
          <a:xfrm>
            <a:off x="1066800" y="5936291"/>
            <a:ext cx="3048000" cy="796925"/>
          </a:xfrm>
          <a:prstGeom prst="rect">
            <a:avLst/>
          </a:prstGeom>
          <a:noFill/>
          <a:ln w="9525">
            <a:noFill/>
            <a:miter lim="800000"/>
            <a:headEnd/>
            <a:tailEnd/>
          </a:ln>
        </p:spPr>
        <p:txBody>
          <a:bodyPr>
            <a:spAutoFit/>
          </a:bodyPr>
          <a:lstStyle/>
          <a:p>
            <a:pPr>
              <a:lnSpc>
                <a:spcPts val="1800"/>
              </a:lnSpc>
              <a:defRPr/>
            </a:pPr>
            <a:r>
              <a:rPr lang="en-US" sz="1800" dirty="0" smtClean="0">
                <a:solidFill>
                  <a:srgbClr val="FFFFFF">
                    <a:lumMod val="85000"/>
                  </a:srgbClr>
                </a:solidFill>
              </a:rPr>
              <a:t>gray: </a:t>
            </a:r>
            <a:r>
              <a:rPr lang="en-US" sz="1800" dirty="0">
                <a:solidFill>
                  <a:srgbClr val="FFFFFF">
                    <a:lumMod val="85000"/>
                  </a:srgbClr>
                </a:solidFill>
              </a:rPr>
              <a:t>raw firing rate </a:t>
            </a:r>
            <a:endParaRPr lang="en-US" sz="1800" dirty="0" smtClean="0">
              <a:solidFill>
                <a:srgbClr val="FFFFFF">
                  <a:lumMod val="85000"/>
                </a:srgbClr>
              </a:solidFill>
            </a:endParaRPr>
          </a:p>
          <a:p>
            <a:pPr>
              <a:lnSpc>
                <a:spcPts val="1800"/>
              </a:lnSpc>
              <a:defRPr/>
            </a:pPr>
            <a:r>
              <a:rPr lang="en-US" sz="1800" dirty="0" smtClean="0">
                <a:solidFill>
                  <a:srgbClr val="FFFFFF">
                    <a:lumMod val="85000"/>
                  </a:srgbClr>
                </a:solidFill>
              </a:rPr>
              <a:t>  (black: </a:t>
            </a:r>
            <a:r>
              <a:rPr lang="en-US" sz="1800" dirty="0">
                <a:solidFill>
                  <a:srgbClr val="FFFFFF">
                    <a:lumMod val="85000"/>
                  </a:srgbClr>
                </a:solidFill>
              </a:rPr>
              <a:t>smoothed rate)</a:t>
            </a:r>
          </a:p>
          <a:p>
            <a:pPr>
              <a:lnSpc>
                <a:spcPts val="1900"/>
              </a:lnSpc>
              <a:defRPr/>
            </a:pPr>
            <a:r>
              <a:rPr lang="en-US" sz="1800" dirty="0" smtClean="0">
                <a:solidFill>
                  <a:srgbClr val="00FF00"/>
                </a:solidFill>
              </a:rPr>
              <a:t>green: </a:t>
            </a:r>
            <a:r>
              <a:rPr lang="en-US" sz="1800" dirty="0">
                <a:solidFill>
                  <a:srgbClr val="00FF00"/>
                </a:solidFill>
              </a:rPr>
              <a:t>perfect integral</a:t>
            </a:r>
          </a:p>
        </p:txBody>
      </p:sp>
      <p:grpSp>
        <p:nvGrpSpPr>
          <p:cNvPr id="2" name="Group 16"/>
          <p:cNvGrpSpPr/>
          <p:nvPr/>
        </p:nvGrpSpPr>
        <p:grpSpPr>
          <a:xfrm>
            <a:off x="762000" y="3429000"/>
            <a:ext cx="3276600" cy="2542215"/>
            <a:chOff x="497807" y="2555875"/>
            <a:chExt cx="3693193" cy="2865438"/>
          </a:xfrm>
        </p:grpSpPr>
        <p:sp>
          <p:nvSpPr>
            <p:cNvPr id="24582" name="Rectangle 2"/>
            <p:cNvSpPr>
              <a:spLocks noChangeArrowheads="1"/>
            </p:cNvSpPr>
            <p:nvPr/>
          </p:nvSpPr>
          <p:spPr bwMode="auto">
            <a:xfrm>
              <a:off x="533400" y="2557463"/>
              <a:ext cx="3657600" cy="2817812"/>
            </a:xfrm>
            <a:prstGeom prst="rect">
              <a:avLst/>
            </a:prstGeom>
            <a:solidFill>
              <a:schemeClr val="bg1"/>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p>
              <a:endParaRPr lang="en-US" sz="1800">
                <a:solidFill>
                  <a:srgbClr val="000000"/>
                </a:solidFill>
              </a:endParaRPr>
            </a:p>
          </p:txBody>
        </p:sp>
        <p:pic>
          <p:nvPicPr>
            <p:cNvPr id="24584" name="Picture 4"/>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641350" y="2555875"/>
              <a:ext cx="3549650" cy="2743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4" name="Rectangle 13"/>
            <p:cNvSpPr/>
            <p:nvPr/>
          </p:nvSpPr>
          <p:spPr>
            <a:xfrm>
              <a:off x="2209800" y="5146675"/>
              <a:ext cx="533400" cy="1524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sz="1800">
                <a:solidFill>
                  <a:srgbClr val="FFFFFF"/>
                </a:solidFill>
              </a:endParaRPr>
            </a:p>
          </p:txBody>
        </p:sp>
        <p:sp>
          <p:nvSpPr>
            <p:cNvPr id="15" name="Rectangle 14"/>
            <p:cNvSpPr/>
            <p:nvPr/>
          </p:nvSpPr>
          <p:spPr>
            <a:xfrm>
              <a:off x="685800" y="3165475"/>
              <a:ext cx="152400" cy="121920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sz="1800">
                <a:solidFill>
                  <a:srgbClr val="FFFFFF"/>
                </a:solidFill>
              </a:endParaRPr>
            </a:p>
          </p:txBody>
        </p:sp>
        <p:sp>
          <p:nvSpPr>
            <p:cNvPr id="24587" name="Text Box 10"/>
            <p:cNvSpPr txBox="1">
              <a:spLocks noChangeArrowheads="1"/>
            </p:cNvSpPr>
            <p:nvPr/>
          </p:nvSpPr>
          <p:spPr bwMode="auto">
            <a:xfrm rot="16200000">
              <a:off x="-301499" y="3507581"/>
              <a:ext cx="2003426" cy="4048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r>
                <a:rPr lang="en-US" sz="1700" dirty="0">
                  <a:solidFill>
                    <a:srgbClr val="000000"/>
                  </a:solidFill>
                </a:rPr>
                <a:t>Firing rate (Hz)</a:t>
              </a:r>
            </a:p>
          </p:txBody>
        </p:sp>
        <p:sp>
          <p:nvSpPr>
            <p:cNvPr id="24588" name="TextBox 15"/>
            <p:cNvSpPr txBox="1">
              <a:spLocks noChangeArrowheads="1"/>
            </p:cNvSpPr>
            <p:nvPr/>
          </p:nvSpPr>
          <p:spPr bwMode="auto">
            <a:xfrm>
              <a:off x="1714500" y="5051425"/>
              <a:ext cx="1266825"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eaLnBrk="1" hangingPunct="1"/>
              <a:r>
                <a:rPr lang="en-US" sz="1800">
                  <a:solidFill>
                    <a:srgbClr val="000000"/>
                  </a:solidFill>
                </a:rPr>
                <a:t>Time (sec)</a:t>
              </a:r>
            </a:p>
          </p:txBody>
        </p:sp>
      </p:grpSp>
      <p:pic>
        <p:nvPicPr>
          <p:cNvPr id="24589" name="Picture 15"/>
          <p:cNvPicPr>
            <a:picLocks noChangeAspect="1" noChangeArrowheads="1"/>
          </p:cNvPicPr>
          <p:nvPr/>
        </p:nvPicPr>
        <p:blipFill>
          <a:blip r:embed="rId4" cstate="print">
            <a:extLst>
              <a:ext uri="{28A0092B-C50C-407E-A947-70E740481C1C}">
                <a14:useLocalDpi xmlns:a14="http://schemas.microsoft.com/office/drawing/2010/main" val="0"/>
              </a:ext>
            </a:extLst>
          </a:blip>
          <a:srcRect l="401" t="17816" r="59685"/>
          <a:stretch>
            <a:fillRect/>
          </a:stretch>
        </p:blipFill>
        <p:spPr bwMode="auto">
          <a:xfrm>
            <a:off x="5162933" y="3683976"/>
            <a:ext cx="3066667" cy="225962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6" name="Picture 15"/>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3160986" y="1485462"/>
            <a:ext cx="3544614" cy="1181538"/>
          </a:xfrm>
          <a:prstGeom prst="rect">
            <a:avLst/>
          </a:prstGeom>
        </p:spPr>
      </p:pic>
      <p:sp>
        <p:nvSpPr>
          <p:cNvPr id="17" name="TextBox 16"/>
          <p:cNvSpPr txBox="1"/>
          <p:nvPr/>
        </p:nvSpPr>
        <p:spPr>
          <a:xfrm>
            <a:off x="570186" y="1371600"/>
            <a:ext cx="3034701" cy="707886"/>
          </a:xfrm>
          <a:prstGeom prst="rect">
            <a:avLst/>
          </a:prstGeom>
          <a:noFill/>
        </p:spPr>
        <p:txBody>
          <a:bodyPr wrap="square" rtlCol="0">
            <a:spAutoFit/>
          </a:bodyPr>
          <a:lstStyle/>
          <a:p>
            <a:r>
              <a:rPr lang="en-US" sz="2000" i="1" dirty="0" smtClean="0">
                <a:solidFill>
                  <a:schemeClr val="bg1"/>
                </a:solidFill>
              </a:rPr>
              <a:t>Example model </a:t>
            </a:r>
          </a:p>
          <a:p>
            <a:r>
              <a:rPr lang="en-US" sz="2000" i="1" dirty="0" smtClean="0">
                <a:solidFill>
                  <a:schemeClr val="bg1"/>
                </a:solidFill>
              </a:rPr>
              <a:t>neuron voltage trace:</a:t>
            </a:r>
            <a:endParaRPr lang="en-US" sz="2000" i="1" dirty="0">
              <a:solidFill>
                <a:schemeClr val="bg1"/>
              </a:solidFill>
            </a:endParaRPr>
          </a:p>
        </p:txBody>
      </p:sp>
    </p:spTree>
  </p:cSld>
  <p:clrMapOvr>
    <a:masterClrMapping/>
  </p:clrMapOvr>
  <p:transition advClick="0"/>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78" name="Text Box 3"/>
          <p:cNvSpPr txBox="1">
            <a:spLocks noChangeArrowheads="1"/>
          </p:cNvSpPr>
          <p:nvPr/>
        </p:nvSpPr>
        <p:spPr bwMode="auto">
          <a:xfrm>
            <a:off x="1" y="0"/>
            <a:ext cx="9067800" cy="10156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gn="ctr" eaLnBrk="1" hangingPunct="1"/>
            <a:r>
              <a:rPr lang="en-US" sz="3000" dirty="0" smtClean="0">
                <a:solidFill>
                  <a:srgbClr val="FFFF99"/>
                </a:solidFill>
              </a:rPr>
              <a:t>…But Many </a:t>
            </a:r>
            <a:r>
              <a:rPr lang="en-US" sz="3000" i="1" dirty="0" smtClean="0">
                <a:solidFill>
                  <a:srgbClr val="FFFF99"/>
                </a:solidFill>
              </a:rPr>
              <a:t>Very Different</a:t>
            </a:r>
            <a:r>
              <a:rPr lang="en-US" sz="3000" dirty="0" smtClean="0">
                <a:solidFill>
                  <a:srgbClr val="FFFF99"/>
                </a:solidFill>
              </a:rPr>
              <a:t> Networks Give </a:t>
            </a:r>
          </a:p>
          <a:p>
            <a:pPr algn="ctr" eaLnBrk="1" hangingPunct="1"/>
            <a:r>
              <a:rPr lang="en-US" sz="3000" dirty="0" smtClean="0">
                <a:solidFill>
                  <a:srgbClr val="FFFF99"/>
                </a:solidFill>
              </a:rPr>
              <a:t>Near-Perfect Model Performance</a:t>
            </a:r>
            <a:endParaRPr lang="en-US" sz="3000" dirty="0">
              <a:solidFill>
                <a:srgbClr val="FFFF99"/>
              </a:solidFill>
            </a:endParaRPr>
          </a:p>
        </p:txBody>
      </p:sp>
      <p:grpSp>
        <p:nvGrpSpPr>
          <p:cNvPr id="2" name="Group 1"/>
          <p:cNvGrpSpPr/>
          <p:nvPr/>
        </p:nvGrpSpPr>
        <p:grpSpPr>
          <a:xfrm>
            <a:off x="76200" y="4318337"/>
            <a:ext cx="7620000" cy="2198855"/>
            <a:chOff x="76200" y="4318337"/>
            <a:chExt cx="7620000" cy="2198855"/>
          </a:xfrm>
        </p:grpSpPr>
        <p:pic>
          <p:nvPicPr>
            <p:cNvPr id="17" name="Picture 4"/>
            <p:cNvPicPr>
              <a:picLocks noChangeAspect="1" noChangeArrowheads="1"/>
            </p:cNvPicPr>
            <p:nvPr/>
          </p:nvPicPr>
          <p:blipFill>
            <a:blip r:embed="rId3" cstate="print"/>
            <a:srcRect/>
            <a:stretch>
              <a:fillRect/>
            </a:stretch>
          </p:blipFill>
          <p:spPr bwMode="auto">
            <a:xfrm>
              <a:off x="5130140" y="4434315"/>
              <a:ext cx="2566060" cy="1673301"/>
            </a:xfrm>
            <a:prstGeom prst="rect">
              <a:avLst/>
            </a:prstGeom>
            <a:noFill/>
            <a:ln w="9525">
              <a:noFill/>
              <a:miter lim="800000"/>
              <a:headEnd/>
              <a:tailEnd/>
            </a:ln>
          </p:spPr>
        </p:pic>
        <p:sp>
          <p:nvSpPr>
            <p:cNvPr id="19" name="TextBox 18"/>
            <p:cNvSpPr txBox="1"/>
            <p:nvPr/>
          </p:nvSpPr>
          <p:spPr>
            <a:xfrm>
              <a:off x="76200" y="4318337"/>
              <a:ext cx="1905000" cy="1015663"/>
            </a:xfrm>
            <a:prstGeom prst="rect">
              <a:avLst/>
            </a:prstGeom>
            <a:noFill/>
          </p:spPr>
          <p:txBody>
            <a:bodyPr wrap="square" rtlCol="0">
              <a:spAutoFit/>
            </a:bodyPr>
            <a:lstStyle/>
            <a:p>
              <a:r>
                <a:rPr lang="en-US" sz="2000" dirty="0" smtClean="0">
                  <a:solidFill>
                    <a:srgbClr val="FFFFFF"/>
                  </a:solidFill>
                </a:rPr>
                <a:t>…but nearly</a:t>
              </a:r>
            </a:p>
            <a:p>
              <a:r>
                <a:rPr lang="en-US" sz="2000" dirty="0" smtClean="0">
                  <a:solidFill>
                    <a:srgbClr val="FFFFFF"/>
                  </a:solidFill>
                </a:rPr>
                <a:t>identical performance:</a:t>
              </a:r>
              <a:endParaRPr lang="en-US" sz="2000" dirty="0">
                <a:solidFill>
                  <a:srgbClr val="FFFFFF"/>
                </a:solidFill>
              </a:endParaRPr>
            </a:p>
          </p:txBody>
        </p:sp>
        <p:grpSp>
          <p:nvGrpSpPr>
            <p:cNvPr id="20" name="Group 19"/>
            <p:cNvGrpSpPr/>
            <p:nvPr/>
          </p:nvGrpSpPr>
          <p:grpSpPr>
            <a:xfrm>
              <a:off x="2057400" y="4419600"/>
              <a:ext cx="2536850" cy="2097592"/>
              <a:chOff x="228600" y="4633132"/>
              <a:chExt cx="2133600" cy="2024843"/>
            </a:xfrm>
          </p:grpSpPr>
          <p:sp>
            <p:nvSpPr>
              <p:cNvPr id="21" name="Rectangle 20"/>
              <p:cNvSpPr/>
              <p:nvPr/>
            </p:nvSpPr>
            <p:spPr>
              <a:xfrm>
                <a:off x="228600" y="6172200"/>
                <a:ext cx="2133600" cy="4572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800">
                  <a:solidFill>
                    <a:srgbClr val="FFFFFF"/>
                  </a:solidFill>
                </a:endParaRPr>
              </a:p>
            </p:txBody>
          </p:sp>
          <p:grpSp>
            <p:nvGrpSpPr>
              <p:cNvPr id="22" name="Group 43"/>
              <p:cNvGrpSpPr/>
              <p:nvPr/>
            </p:nvGrpSpPr>
            <p:grpSpPr>
              <a:xfrm>
                <a:off x="228600" y="4633132"/>
                <a:ext cx="2130879" cy="1611572"/>
                <a:chOff x="228600" y="4343400"/>
                <a:chExt cx="2130879" cy="1554016"/>
              </a:xfrm>
            </p:grpSpPr>
            <p:pic>
              <p:nvPicPr>
                <p:cNvPr id="28" name="Picture 5"/>
                <p:cNvPicPr>
                  <a:picLocks noChangeAspect="1" noChangeArrowheads="1"/>
                </p:cNvPicPr>
                <p:nvPr/>
              </p:nvPicPr>
              <p:blipFill>
                <a:blip r:embed="rId4" cstate="print"/>
                <a:srcRect/>
                <a:stretch>
                  <a:fillRect/>
                </a:stretch>
              </p:blipFill>
              <p:spPr bwMode="auto">
                <a:xfrm>
                  <a:off x="228600" y="4343400"/>
                  <a:ext cx="2130879" cy="1543050"/>
                </a:xfrm>
                <a:prstGeom prst="rect">
                  <a:avLst/>
                </a:prstGeom>
                <a:noFill/>
                <a:ln w="9525">
                  <a:noFill/>
                  <a:miter lim="800000"/>
                  <a:headEnd/>
                  <a:tailEnd/>
                </a:ln>
              </p:spPr>
            </p:pic>
            <p:sp>
              <p:nvSpPr>
                <p:cNvPr id="29" name="Rectangle 28"/>
                <p:cNvSpPr/>
                <p:nvPr/>
              </p:nvSpPr>
              <p:spPr>
                <a:xfrm>
                  <a:off x="304800" y="5791198"/>
                  <a:ext cx="304800" cy="106218"/>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800">
                    <a:solidFill>
                      <a:srgbClr val="FFFFFF"/>
                    </a:solidFill>
                  </a:endParaRPr>
                </a:p>
              </p:txBody>
            </p:sp>
          </p:grpSp>
          <p:cxnSp>
            <p:nvCxnSpPr>
              <p:cNvPr id="23" name="Straight Connector 22"/>
              <p:cNvCxnSpPr/>
              <p:nvPr/>
            </p:nvCxnSpPr>
            <p:spPr>
              <a:xfrm>
                <a:off x="523875" y="6305550"/>
                <a:ext cx="381000" cy="0"/>
              </a:xfrm>
              <a:prstGeom prst="line">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sp>
            <p:nvSpPr>
              <p:cNvPr id="24" name="TextBox 23"/>
              <p:cNvSpPr txBox="1"/>
              <p:nvPr/>
            </p:nvSpPr>
            <p:spPr>
              <a:xfrm>
                <a:off x="904875" y="6153150"/>
                <a:ext cx="910827" cy="307777"/>
              </a:xfrm>
              <a:prstGeom prst="rect">
                <a:avLst/>
              </a:prstGeom>
              <a:noFill/>
            </p:spPr>
            <p:txBody>
              <a:bodyPr wrap="none" rtlCol="0">
                <a:spAutoFit/>
              </a:bodyPr>
              <a:lstStyle/>
              <a:p>
                <a:r>
                  <a:rPr lang="en-US" sz="1400" dirty="0" smtClean="0">
                    <a:solidFill>
                      <a:srgbClr val="000000"/>
                    </a:solidFill>
                  </a:rPr>
                  <a:t>right side</a:t>
                </a:r>
              </a:p>
            </p:txBody>
          </p:sp>
          <p:cxnSp>
            <p:nvCxnSpPr>
              <p:cNvPr id="26" name="Straight Connector 25"/>
              <p:cNvCxnSpPr/>
              <p:nvPr/>
            </p:nvCxnSpPr>
            <p:spPr>
              <a:xfrm>
                <a:off x="523875" y="6496050"/>
                <a:ext cx="381000" cy="0"/>
              </a:xfrm>
              <a:prstGeom prst="line">
                <a:avLst/>
              </a:prstGeom>
              <a:ln w="28575">
                <a:solidFill>
                  <a:schemeClr val="bg2"/>
                </a:solidFill>
              </a:ln>
            </p:spPr>
            <p:style>
              <a:lnRef idx="1">
                <a:schemeClr val="accent1"/>
              </a:lnRef>
              <a:fillRef idx="0">
                <a:schemeClr val="accent1"/>
              </a:fillRef>
              <a:effectRef idx="0">
                <a:schemeClr val="accent1"/>
              </a:effectRef>
              <a:fontRef idx="minor">
                <a:schemeClr val="tx1"/>
              </a:fontRef>
            </p:style>
          </p:cxnSp>
          <p:sp>
            <p:nvSpPr>
              <p:cNvPr id="27" name="TextBox 26"/>
              <p:cNvSpPr txBox="1"/>
              <p:nvPr/>
            </p:nvSpPr>
            <p:spPr>
              <a:xfrm>
                <a:off x="904875" y="6350198"/>
                <a:ext cx="801823" cy="307777"/>
              </a:xfrm>
              <a:prstGeom prst="rect">
                <a:avLst/>
              </a:prstGeom>
              <a:noFill/>
            </p:spPr>
            <p:txBody>
              <a:bodyPr wrap="none" rtlCol="0">
                <a:spAutoFit/>
              </a:bodyPr>
              <a:lstStyle/>
              <a:p>
                <a:r>
                  <a:rPr lang="en-US" sz="1400" dirty="0" smtClean="0">
                    <a:solidFill>
                      <a:srgbClr val="000000"/>
                    </a:solidFill>
                  </a:rPr>
                  <a:t>left side</a:t>
                </a:r>
              </a:p>
            </p:txBody>
          </p:sp>
        </p:grpSp>
      </p:grpSp>
      <p:grpSp>
        <p:nvGrpSpPr>
          <p:cNvPr id="8" name="Group 7"/>
          <p:cNvGrpSpPr/>
          <p:nvPr/>
        </p:nvGrpSpPr>
        <p:grpSpPr>
          <a:xfrm>
            <a:off x="5143984" y="1566227"/>
            <a:ext cx="2552215" cy="2541358"/>
            <a:chOff x="5029200" y="1421045"/>
            <a:chExt cx="2667000" cy="2655655"/>
          </a:xfrm>
        </p:grpSpPr>
        <p:grpSp>
          <p:nvGrpSpPr>
            <p:cNvPr id="7" name="Group 6"/>
            <p:cNvGrpSpPr/>
            <p:nvPr/>
          </p:nvGrpSpPr>
          <p:grpSpPr>
            <a:xfrm>
              <a:off x="5029200" y="1421045"/>
              <a:ext cx="2667000" cy="2655655"/>
              <a:chOff x="4267200" y="1876300"/>
              <a:chExt cx="2209800" cy="2200400"/>
            </a:xfrm>
          </p:grpSpPr>
          <p:pic>
            <p:nvPicPr>
              <p:cNvPr id="14" name="Picture 2"/>
              <p:cNvPicPr>
                <a:picLocks noChangeAspect="1" noChangeArrowheads="1"/>
              </p:cNvPicPr>
              <p:nvPr/>
            </p:nvPicPr>
            <p:blipFill rotWithShape="1">
              <a:blip r:embed="rId5" cstate="print"/>
              <a:srcRect l="47737" t="15539" r="2821" b="4663"/>
              <a:stretch/>
            </p:blipFill>
            <p:spPr bwMode="auto">
              <a:xfrm>
                <a:off x="4267200" y="1876300"/>
                <a:ext cx="2209800" cy="2200400"/>
              </a:xfrm>
              <a:prstGeom prst="rect">
                <a:avLst/>
              </a:prstGeom>
              <a:noFill/>
              <a:ln w="9525">
                <a:noFill/>
                <a:miter lim="800000"/>
                <a:headEnd/>
                <a:tailEnd/>
              </a:ln>
            </p:spPr>
          </p:pic>
          <p:sp>
            <p:nvSpPr>
              <p:cNvPr id="31" name="Rectangle 30"/>
              <p:cNvSpPr/>
              <p:nvPr/>
            </p:nvSpPr>
            <p:spPr>
              <a:xfrm>
                <a:off x="4472544" y="1876300"/>
                <a:ext cx="914400" cy="2573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800">
                  <a:solidFill>
                    <a:srgbClr val="FFFFFF"/>
                  </a:solidFill>
                </a:endParaRPr>
              </a:p>
            </p:txBody>
          </p:sp>
          <p:sp>
            <p:nvSpPr>
              <p:cNvPr id="32" name="Rectangle 31"/>
              <p:cNvSpPr/>
              <p:nvPr/>
            </p:nvSpPr>
            <p:spPr>
              <a:xfrm>
                <a:off x="4648200" y="2109846"/>
                <a:ext cx="533400" cy="1049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800">
                  <a:solidFill>
                    <a:srgbClr val="FFFFFF"/>
                  </a:solidFill>
                </a:endParaRPr>
              </a:p>
            </p:txBody>
          </p:sp>
        </p:grpSp>
        <p:sp>
          <p:nvSpPr>
            <p:cNvPr id="38" name="TextBox 37"/>
            <p:cNvSpPr txBox="1"/>
            <p:nvPr/>
          </p:nvSpPr>
          <p:spPr>
            <a:xfrm>
              <a:off x="6390663" y="1424522"/>
              <a:ext cx="532518" cy="451406"/>
            </a:xfrm>
            <a:prstGeom prst="rect">
              <a:avLst/>
            </a:prstGeom>
            <a:noFill/>
          </p:spPr>
          <p:txBody>
            <a:bodyPr wrap="none" rtlCol="0">
              <a:spAutoFit/>
            </a:bodyPr>
            <a:lstStyle/>
            <a:p>
              <a:pPr algn="ctr">
                <a:lnSpc>
                  <a:spcPts val="1400"/>
                </a:lnSpc>
              </a:pPr>
              <a:r>
                <a:rPr lang="en-US" sz="1400" dirty="0" smtClean="0">
                  <a:solidFill>
                    <a:srgbClr val="000000"/>
                  </a:solidFill>
                </a:rPr>
                <a:t>right</a:t>
              </a:r>
            </a:p>
            <a:p>
              <a:pPr algn="ctr">
                <a:lnSpc>
                  <a:spcPts val="1400"/>
                </a:lnSpc>
              </a:pPr>
              <a:r>
                <a:rPr lang="en-US" sz="1400" dirty="0" smtClean="0">
                  <a:solidFill>
                    <a:srgbClr val="000000"/>
                  </a:solidFill>
                </a:rPr>
                <a:t>exc.</a:t>
              </a:r>
              <a:endParaRPr lang="en-US" sz="1400" dirty="0">
                <a:solidFill>
                  <a:srgbClr val="000000"/>
                </a:solidFill>
              </a:endParaRPr>
            </a:p>
          </p:txBody>
        </p:sp>
        <p:sp>
          <p:nvSpPr>
            <p:cNvPr id="39" name="TextBox 38"/>
            <p:cNvSpPr txBox="1"/>
            <p:nvPr/>
          </p:nvSpPr>
          <p:spPr>
            <a:xfrm>
              <a:off x="6848729" y="1424522"/>
              <a:ext cx="532518" cy="451406"/>
            </a:xfrm>
            <a:prstGeom prst="rect">
              <a:avLst/>
            </a:prstGeom>
            <a:noFill/>
          </p:spPr>
          <p:txBody>
            <a:bodyPr wrap="none" rtlCol="0">
              <a:spAutoFit/>
            </a:bodyPr>
            <a:lstStyle/>
            <a:p>
              <a:pPr algn="ctr">
                <a:lnSpc>
                  <a:spcPts val="1400"/>
                </a:lnSpc>
              </a:pPr>
              <a:r>
                <a:rPr lang="en-US" sz="1400" dirty="0" smtClean="0">
                  <a:solidFill>
                    <a:srgbClr val="000000"/>
                  </a:solidFill>
                </a:rPr>
                <a:t>right</a:t>
              </a:r>
            </a:p>
            <a:p>
              <a:pPr algn="ctr">
                <a:lnSpc>
                  <a:spcPts val="1400"/>
                </a:lnSpc>
              </a:pPr>
              <a:r>
                <a:rPr lang="en-US" sz="1400" dirty="0" err="1" smtClean="0">
                  <a:solidFill>
                    <a:srgbClr val="000000"/>
                  </a:solidFill>
                </a:rPr>
                <a:t>inh</a:t>
              </a:r>
              <a:r>
                <a:rPr lang="en-US" sz="1400" dirty="0" smtClean="0">
                  <a:solidFill>
                    <a:srgbClr val="000000"/>
                  </a:solidFill>
                </a:rPr>
                <a:t>.</a:t>
              </a:r>
              <a:endParaRPr lang="en-US" sz="1400" dirty="0">
                <a:solidFill>
                  <a:srgbClr val="000000"/>
                </a:solidFill>
              </a:endParaRPr>
            </a:p>
          </p:txBody>
        </p:sp>
        <p:sp>
          <p:nvSpPr>
            <p:cNvPr id="40" name="TextBox 39"/>
            <p:cNvSpPr txBox="1"/>
            <p:nvPr/>
          </p:nvSpPr>
          <p:spPr>
            <a:xfrm>
              <a:off x="5552722" y="1424522"/>
              <a:ext cx="619478" cy="544800"/>
            </a:xfrm>
            <a:prstGeom prst="rect">
              <a:avLst/>
            </a:prstGeom>
            <a:noFill/>
          </p:spPr>
          <p:txBody>
            <a:bodyPr wrap="none" rtlCol="0">
              <a:spAutoFit/>
            </a:bodyPr>
            <a:lstStyle/>
            <a:p>
              <a:pPr>
                <a:lnSpc>
                  <a:spcPts val="1400"/>
                </a:lnSpc>
              </a:pPr>
              <a:r>
                <a:rPr lang="en-US" sz="1400" dirty="0" smtClean="0">
                  <a:solidFill>
                    <a:srgbClr val="000000"/>
                  </a:solidFill>
                </a:rPr>
                <a:t>left</a:t>
              </a:r>
            </a:p>
            <a:p>
              <a:pPr>
                <a:lnSpc>
                  <a:spcPts val="1400"/>
                </a:lnSpc>
              </a:pPr>
              <a:r>
                <a:rPr lang="en-US" sz="1400" dirty="0" smtClean="0">
                  <a:solidFill>
                    <a:srgbClr val="000000"/>
                  </a:solidFill>
                </a:rPr>
                <a:t>exc.</a:t>
              </a:r>
              <a:endParaRPr lang="en-US" sz="1400" dirty="0">
                <a:solidFill>
                  <a:srgbClr val="000000"/>
                </a:solidFill>
              </a:endParaRPr>
            </a:p>
          </p:txBody>
        </p:sp>
        <p:sp>
          <p:nvSpPr>
            <p:cNvPr id="41" name="TextBox 40"/>
            <p:cNvSpPr txBox="1"/>
            <p:nvPr/>
          </p:nvSpPr>
          <p:spPr>
            <a:xfrm>
              <a:off x="6010788" y="1424522"/>
              <a:ext cx="571111" cy="544800"/>
            </a:xfrm>
            <a:prstGeom prst="rect">
              <a:avLst/>
            </a:prstGeom>
            <a:noFill/>
          </p:spPr>
          <p:txBody>
            <a:bodyPr wrap="none" rtlCol="0">
              <a:spAutoFit/>
            </a:bodyPr>
            <a:lstStyle/>
            <a:p>
              <a:pPr>
                <a:lnSpc>
                  <a:spcPts val="1400"/>
                </a:lnSpc>
              </a:pPr>
              <a:r>
                <a:rPr lang="en-US" sz="1400" dirty="0" smtClean="0">
                  <a:solidFill>
                    <a:srgbClr val="000000"/>
                  </a:solidFill>
                </a:rPr>
                <a:t>left</a:t>
              </a:r>
            </a:p>
            <a:p>
              <a:pPr>
                <a:lnSpc>
                  <a:spcPts val="1400"/>
                </a:lnSpc>
              </a:pPr>
              <a:r>
                <a:rPr lang="en-US" sz="1400" dirty="0" err="1" smtClean="0">
                  <a:solidFill>
                    <a:srgbClr val="000000"/>
                  </a:solidFill>
                </a:rPr>
                <a:t>inh</a:t>
              </a:r>
              <a:r>
                <a:rPr lang="en-US" sz="1400" dirty="0" smtClean="0">
                  <a:solidFill>
                    <a:srgbClr val="000000"/>
                  </a:solidFill>
                </a:rPr>
                <a:t>.</a:t>
              </a:r>
              <a:endParaRPr lang="en-US" sz="1400" dirty="0">
                <a:solidFill>
                  <a:srgbClr val="000000"/>
                </a:solidFill>
              </a:endParaRPr>
            </a:p>
          </p:txBody>
        </p:sp>
      </p:grpSp>
      <p:grpSp>
        <p:nvGrpSpPr>
          <p:cNvPr id="10" name="Group 9"/>
          <p:cNvGrpSpPr/>
          <p:nvPr/>
        </p:nvGrpSpPr>
        <p:grpSpPr>
          <a:xfrm>
            <a:off x="2107793" y="1566229"/>
            <a:ext cx="2464207" cy="2541356"/>
            <a:chOff x="1905000" y="1421044"/>
            <a:chExt cx="2575034" cy="2655653"/>
          </a:xfrm>
        </p:grpSpPr>
        <p:grpSp>
          <p:nvGrpSpPr>
            <p:cNvPr id="4" name="Group 3"/>
            <p:cNvGrpSpPr/>
            <p:nvPr/>
          </p:nvGrpSpPr>
          <p:grpSpPr>
            <a:xfrm>
              <a:off x="1905000" y="1421044"/>
              <a:ext cx="2575034" cy="2655653"/>
              <a:chOff x="1905000" y="1876300"/>
              <a:chExt cx="2133600" cy="2200399"/>
            </a:xfrm>
          </p:grpSpPr>
          <p:pic>
            <p:nvPicPr>
              <p:cNvPr id="15" name="Picture 2"/>
              <p:cNvPicPr>
                <a:picLocks noChangeAspect="1" noChangeArrowheads="1"/>
              </p:cNvPicPr>
              <p:nvPr/>
            </p:nvPicPr>
            <p:blipFill rotWithShape="1">
              <a:blip r:embed="rId5" cstate="print"/>
              <a:srcRect t="15539" r="52263" b="4663"/>
              <a:stretch/>
            </p:blipFill>
            <p:spPr bwMode="auto">
              <a:xfrm>
                <a:off x="1905000" y="1876300"/>
                <a:ext cx="2133600" cy="2200399"/>
              </a:xfrm>
              <a:prstGeom prst="rect">
                <a:avLst/>
              </a:prstGeom>
              <a:noFill/>
              <a:ln w="9525">
                <a:noFill/>
                <a:miter lim="800000"/>
                <a:headEnd/>
                <a:tailEnd/>
              </a:ln>
            </p:spPr>
          </p:pic>
          <p:sp>
            <p:nvSpPr>
              <p:cNvPr id="3" name="Rectangle 2"/>
              <p:cNvSpPr/>
              <p:nvPr/>
            </p:nvSpPr>
            <p:spPr>
              <a:xfrm>
                <a:off x="2057400" y="1876300"/>
                <a:ext cx="914400" cy="2573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800">
                  <a:solidFill>
                    <a:srgbClr val="FFFFFF"/>
                  </a:solidFill>
                </a:endParaRPr>
              </a:p>
            </p:txBody>
          </p:sp>
          <p:sp>
            <p:nvSpPr>
              <p:cNvPr id="30" name="Rectangle 29"/>
              <p:cNvSpPr/>
              <p:nvPr/>
            </p:nvSpPr>
            <p:spPr>
              <a:xfrm>
                <a:off x="2341418" y="2109846"/>
                <a:ext cx="533400" cy="1049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800">
                  <a:solidFill>
                    <a:srgbClr val="FFFFFF"/>
                  </a:solidFill>
                </a:endParaRPr>
              </a:p>
            </p:txBody>
          </p:sp>
        </p:grpSp>
        <p:sp>
          <p:nvSpPr>
            <p:cNvPr id="42" name="TextBox 41"/>
            <p:cNvSpPr txBox="1"/>
            <p:nvPr/>
          </p:nvSpPr>
          <p:spPr>
            <a:xfrm>
              <a:off x="3276616" y="1436400"/>
              <a:ext cx="532518" cy="451406"/>
            </a:xfrm>
            <a:prstGeom prst="rect">
              <a:avLst/>
            </a:prstGeom>
            <a:noFill/>
          </p:spPr>
          <p:txBody>
            <a:bodyPr wrap="none" rtlCol="0">
              <a:spAutoFit/>
            </a:bodyPr>
            <a:lstStyle/>
            <a:p>
              <a:pPr algn="ctr">
                <a:lnSpc>
                  <a:spcPts val="1400"/>
                </a:lnSpc>
              </a:pPr>
              <a:r>
                <a:rPr lang="en-US" sz="1400" dirty="0" smtClean="0">
                  <a:solidFill>
                    <a:srgbClr val="000000"/>
                  </a:solidFill>
                </a:rPr>
                <a:t>right</a:t>
              </a:r>
            </a:p>
            <a:p>
              <a:pPr algn="ctr">
                <a:lnSpc>
                  <a:spcPts val="1400"/>
                </a:lnSpc>
              </a:pPr>
              <a:r>
                <a:rPr lang="en-US" sz="1400" dirty="0" smtClean="0">
                  <a:solidFill>
                    <a:srgbClr val="000000"/>
                  </a:solidFill>
                </a:rPr>
                <a:t>exc.</a:t>
              </a:r>
              <a:endParaRPr lang="en-US" sz="1400" dirty="0">
                <a:solidFill>
                  <a:srgbClr val="000000"/>
                </a:solidFill>
              </a:endParaRPr>
            </a:p>
          </p:txBody>
        </p:sp>
        <p:sp>
          <p:nvSpPr>
            <p:cNvPr id="43" name="TextBox 42"/>
            <p:cNvSpPr txBox="1"/>
            <p:nvPr/>
          </p:nvSpPr>
          <p:spPr>
            <a:xfrm>
              <a:off x="3734682" y="1436400"/>
              <a:ext cx="532518" cy="451406"/>
            </a:xfrm>
            <a:prstGeom prst="rect">
              <a:avLst/>
            </a:prstGeom>
            <a:noFill/>
          </p:spPr>
          <p:txBody>
            <a:bodyPr wrap="none" rtlCol="0">
              <a:spAutoFit/>
            </a:bodyPr>
            <a:lstStyle/>
            <a:p>
              <a:pPr algn="ctr">
                <a:lnSpc>
                  <a:spcPts val="1400"/>
                </a:lnSpc>
              </a:pPr>
              <a:r>
                <a:rPr lang="en-US" sz="1400" dirty="0" smtClean="0">
                  <a:solidFill>
                    <a:srgbClr val="000000"/>
                  </a:solidFill>
                </a:rPr>
                <a:t>right</a:t>
              </a:r>
            </a:p>
            <a:p>
              <a:pPr algn="ctr">
                <a:lnSpc>
                  <a:spcPts val="1400"/>
                </a:lnSpc>
              </a:pPr>
              <a:r>
                <a:rPr lang="en-US" sz="1400" dirty="0" err="1" smtClean="0">
                  <a:solidFill>
                    <a:srgbClr val="000000"/>
                  </a:solidFill>
                </a:rPr>
                <a:t>inh</a:t>
              </a:r>
              <a:r>
                <a:rPr lang="en-US" sz="1400" dirty="0" smtClean="0">
                  <a:solidFill>
                    <a:srgbClr val="000000"/>
                  </a:solidFill>
                </a:rPr>
                <a:t>.</a:t>
              </a:r>
              <a:endParaRPr lang="en-US" sz="1400" dirty="0">
                <a:solidFill>
                  <a:srgbClr val="000000"/>
                </a:solidFill>
              </a:endParaRPr>
            </a:p>
          </p:txBody>
        </p:sp>
        <p:sp>
          <p:nvSpPr>
            <p:cNvPr id="44" name="TextBox 43"/>
            <p:cNvSpPr txBox="1"/>
            <p:nvPr/>
          </p:nvSpPr>
          <p:spPr>
            <a:xfrm>
              <a:off x="2438675" y="1436400"/>
              <a:ext cx="619478" cy="544800"/>
            </a:xfrm>
            <a:prstGeom prst="rect">
              <a:avLst/>
            </a:prstGeom>
            <a:noFill/>
          </p:spPr>
          <p:txBody>
            <a:bodyPr wrap="none" rtlCol="0">
              <a:spAutoFit/>
            </a:bodyPr>
            <a:lstStyle/>
            <a:p>
              <a:pPr>
                <a:lnSpc>
                  <a:spcPts val="1400"/>
                </a:lnSpc>
              </a:pPr>
              <a:r>
                <a:rPr lang="en-US" sz="1400" dirty="0" smtClean="0">
                  <a:solidFill>
                    <a:srgbClr val="000000"/>
                  </a:solidFill>
                </a:rPr>
                <a:t>left</a:t>
              </a:r>
            </a:p>
            <a:p>
              <a:pPr>
                <a:lnSpc>
                  <a:spcPts val="1400"/>
                </a:lnSpc>
              </a:pPr>
              <a:r>
                <a:rPr lang="en-US" sz="1400" dirty="0" smtClean="0">
                  <a:solidFill>
                    <a:srgbClr val="000000"/>
                  </a:solidFill>
                </a:rPr>
                <a:t>exc.</a:t>
              </a:r>
              <a:endParaRPr lang="en-US" sz="1400" dirty="0">
                <a:solidFill>
                  <a:srgbClr val="000000"/>
                </a:solidFill>
              </a:endParaRPr>
            </a:p>
          </p:txBody>
        </p:sp>
        <p:sp>
          <p:nvSpPr>
            <p:cNvPr id="45" name="TextBox 44"/>
            <p:cNvSpPr txBox="1"/>
            <p:nvPr/>
          </p:nvSpPr>
          <p:spPr>
            <a:xfrm>
              <a:off x="2861115" y="1424524"/>
              <a:ext cx="571111" cy="544800"/>
            </a:xfrm>
            <a:prstGeom prst="rect">
              <a:avLst/>
            </a:prstGeom>
            <a:noFill/>
          </p:spPr>
          <p:txBody>
            <a:bodyPr wrap="none" rtlCol="0">
              <a:spAutoFit/>
            </a:bodyPr>
            <a:lstStyle/>
            <a:p>
              <a:pPr>
                <a:lnSpc>
                  <a:spcPts val="1400"/>
                </a:lnSpc>
              </a:pPr>
              <a:r>
                <a:rPr lang="en-US" sz="1400" dirty="0" smtClean="0">
                  <a:solidFill>
                    <a:srgbClr val="000000"/>
                  </a:solidFill>
                </a:rPr>
                <a:t>left</a:t>
              </a:r>
            </a:p>
            <a:p>
              <a:pPr>
                <a:lnSpc>
                  <a:spcPts val="1400"/>
                </a:lnSpc>
              </a:pPr>
              <a:r>
                <a:rPr lang="en-US" sz="1400" dirty="0" err="1" smtClean="0">
                  <a:solidFill>
                    <a:srgbClr val="000000"/>
                  </a:solidFill>
                </a:rPr>
                <a:t>inh</a:t>
              </a:r>
              <a:r>
                <a:rPr lang="en-US" sz="1400" dirty="0" smtClean="0">
                  <a:solidFill>
                    <a:srgbClr val="000000"/>
                  </a:solidFill>
                </a:rPr>
                <a:t>.</a:t>
              </a:r>
              <a:endParaRPr lang="en-US" sz="1400" dirty="0">
                <a:solidFill>
                  <a:srgbClr val="000000"/>
                </a:solidFill>
              </a:endParaRPr>
            </a:p>
          </p:txBody>
        </p:sp>
      </p:grpSp>
      <p:sp>
        <p:nvSpPr>
          <p:cNvPr id="46" name="TextBox 45"/>
          <p:cNvSpPr txBox="1"/>
          <p:nvPr/>
        </p:nvSpPr>
        <p:spPr>
          <a:xfrm>
            <a:off x="36803" y="1263122"/>
            <a:ext cx="1781257" cy="1015663"/>
          </a:xfrm>
          <a:prstGeom prst="rect">
            <a:avLst/>
          </a:prstGeom>
          <a:noFill/>
        </p:spPr>
        <p:txBody>
          <a:bodyPr wrap="none" rtlCol="0">
            <a:spAutoFit/>
          </a:bodyPr>
          <a:lstStyle/>
          <a:p>
            <a:r>
              <a:rPr lang="en-US" sz="2000" dirty="0" smtClean="0">
                <a:solidFill>
                  <a:srgbClr val="FFFFFF"/>
                </a:solidFill>
              </a:rPr>
              <a:t>Circuits with </a:t>
            </a:r>
          </a:p>
          <a:p>
            <a:r>
              <a:rPr lang="en-US" sz="2000" dirty="0" smtClean="0">
                <a:solidFill>
                  <a:srgbClr val="FFFFFF"/>
                </a:solidFill>
              </a:rPr>
              <a:t>very different </a:t>
            </a:r>
          </a:p>
          <a:p>
            <a:r>
              <a:rPr lang="en-US" sz="2000" dirty="0" smtClean="0">
                <a:solidFill>
                  <a:srgbClr val="FFFFFF"/>
                </a:solidFill>
              </a:rPr>
              <a:t>connectivity…</a:t>
            </a:r>
            <a:endParaRPr lang="en-US" sz="2000" dirty="0">
              <a:solidFill>
                <a:srgbClr val="FFFFFF"/>
              </a:solidFill>
            </a:endParaRPr>
          </a:p>
        </p:txBody>
      </p:sp>
      <p:sp>
        <p:nvSpPr>
          <p:cNvPr id="49" name="Text Box 6"/>
          <p:cNvSpPr txBox="1">
            <a:spLocks noChangeArrowheads="1"/>
          </p:cNvSpPr>
          <p:nvPr/>
        </p:nvSpPr>
        <p:spPr bwMode="auto">
          <a:xfrm>
            <a:off x="4876799" y="1143000"/>
            <a:ext cx="3299419" cy="40011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gn="ctr" eaLnBrk="1" hangingPunct="1"/>
            <a:r>
              <a:rPr lang="en-US" sz="2000" dirty="0" smtClean="0">
                <a:solidFill>
                  <a:srgbClr val="FF0000"/>
                </a:solidFill>
              </a:rPr>
              <a:t>Local excitation</a:t>
            </a:r>
            <a:endParaRPr lang="en-US" sz="2000" dirty="0">
              <a:solidFill>
                <a:srgbClr val="FF0000"/>
              </a:solidFill>
            </a:endParaRPr>
          </a:p>
        </p:txBody>
      </p:sp>
      <p:sp>
        <p:nvSpPr>
          <p:cNvPr id="50" name="Text Box 6"/>
          <p:cNvSpPr txBox="1">
            <a:spLocks noChangeArrowheads="1"/>
          </p:cNvSpPr>
          <p:nvPr/>
        </p:nvSpPr>
        <p:spPr bwMode="auto">
          <a:xfrm>
            <a:off x="1766957" y="1169444"/>
            <a:ext cx="3299419" cy="40011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gn="ctr" eaLnBrk="1" hangingPunct="1"/>
            <a:r>
              <a:rPr lang="en-US" sz="2000" dirty="0" smtClean="0">
                <a:solidFill>
                  <a:srgbClr val="FF0000"/>
                </a:solidFill>
              </a:rPr>
              <a:t>Global excitation</a:t>
            </a:r>
            <a:endParaRPr lang="en-US" sz="2000" dirty="0">
              <a:solidFill>
                <a:srgbClr val="FF0000"/>
              </a:solidFill>
            </a:endParaRPr>
          </a:p>
        </p:txBody>
      </p:sp>
    </p:spTree>
    <p:extLst>
      <p:ext uri="{BB962C8B-B14F-4D97-AF65-F5344CB8AC3E}">
        <p14:creationId xmlns:p14="http://schemas.microsoft.com/office/powerpoint/2010/main" val="76147568"/>
      </p:ext>
    </p:extLst>
  </p:cSld>
  <p:clrMapOvr>
    <a:masterClrMapping/>
  </p:clrMapOvr>
  <p:transition advClick="0"/>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8" name="Text Box 2"/>
          <p:cNvSpPr txBox="1">
            <a:spLocks noChangeArrowheads="1"/>
          </p:cNvSpPr>
          <p:nvPr/>
        </p:nvSpPr>
        <p:spPr bwMode="auto">
          <a:xfrm>
            <a:off x="371505" y="2362200"/>
            <a:ext cx="8494633" cy="130292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ctr" eaLnBrk="1" hangingPunct="1">
              <a:lnSpc>
                <a:spcPts val="5600"/>
              </a:lnSpc>
            </a:pPr>
            <a:r>
              <a:rPr lang="en-US" sz="4000" dirty="0" smtClean="0">
                <a:solidFill>
                  <a:srgbClr val="FFFF99"/>
                </a:solidFill>
              </a:rPr>
              <a:t>“Sloppy” Models</a:t>
            </a:r>
          </a:p>
          <a:p>
            <a:pPr algn="ctr" eaLnBrk="1" hangingPunct="1"/>
            <a:r>
              <a:rPr lang="en-US" sz="3200" dirty="0" smtClean="0">
                <a:solidFill>
                  <a:schemeClr val="bg1"/>
                </a:solidFill>
              </a:rPr>
              <a:t>(Models with poorly constrained parameters)</a:t>
            </a:r>
            <a:endParaRPr lang="en-US" sz="3200" dirty="0">
              <a:solidFill>
                <a:schemeClr val="bg1"/>
              </a:solidFill>
            </a:endParaRPr>
          </a:p>
        </p:txBody>
      </p:sp>
    </p:spTree>
    <p:extLst>
      <p:ext uri="{BB962C8B-B14F-4D97-AF65-F5344CB8AC3E}">
        <p14:creationId xmlns:p14="http://schemas.microsoft.com/office/powerpoint/2010/main" val="4167470154"/>
      </p:ext>
    </p:extLst>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 name="Text Box 2"/>
          <p:cNvSpPr txBox="1">
            <a:spLocks noChangeArrowheads="1"/>
          </p:cNvSpPr>
          <p:nvPr/>
        </p:nvSpPr>
        <p:spPr bwMode="auto">
          <a:xfrm>
            <a:off x="152400" y="86380"/>
            <a:ext cx="8915400" cy="52322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gn="ctr">
              <a:spcBef>
                <a:spcPts val="0"/>
              </a:spcBef>
            </a:pPr>
            <a:r>
              <a:rPr lang="en-US" sz="2800" dirty="0" smtClean="0">
                <a:solidFill>
                  <a:srgbClr val="FFFF99"/>
                </a:solidFill>
              </a:rPr>
              <a:t>Motivation: “Sloppy</a:t>
            </a:r>
            <a:r>
              <a:rPr lang="en-US" sz="2800" dirty="0" smtClean="0">
                <a:solidFill>
                  <a:srgbClr val="FFFF99"/>
                </a:solidFill>
              </a:rPr>
              <a:t>” Behavior in </a:t>
            </a:r>
            <a:r>
              <a:rPr lang="en-US" sz="2800" dirty="0" smtClean="0">
                <a:solidFill>
                  <a:srgbClr val="FFFF99"/>
                </a:solidFill>
              </a:rPr>
              <a:t>Identified Neurons</a:t>
            </a:r>
            <a:endParaRPr lang="en-US" sz="2800" dirty="0" smtClean="0">
              <a:solidFill>
                <a:srgbClr val="FFFF99"/>
              </a:solidFill>
            </a:endParaRPr>
          </a:p>
        </p:txBody>
      </p:sp>
      <p:sp>
        <p:nvSpPr>
          <p:cNvPr id="38" name="TextBox 37"/>
          <p:cNvSpPr txBox="1"/>
          <p:nvPr/>
        </p:nvSpPr>
        <p:spPr>
          <a:xfrm>
            <a:off x="4953000" y="6477000"/>
            <a:ext cx="4134465" cy="369332"/>
          </a:xfrm>
          <a:prstGeom prst="rect">
            <a:avLst/>
          </a:prstGeom>
          <a:noFill/>
        </p:spPr>
        <p:txBody>
          <a:bodyPr wrap="none" rtlCol="0">
            <a:spAutoFit/>
          </a:bodyPr>
          <a:lstStyle/>
          <a:p>
            <a:r>
              <a:rPr lang="en-US" sz="1800" dirty="0" err="1" smtClean="0">
                <a:solidFill>
                  <a:schemeClr val="bg1"/>
                </a:solidFill>
              </a:rPr>
              <a:t>Golowasch</a:t>
            </a:r>
            <a:r>
              <a:rPr lang="en-US" sz="1800" dirty="0" smtClean="0">
                <a:solidFill>
                  <a:schemeClr val="bg1"/>
                </a:solidFill>
              </a:rPr>
              <a:t> </a:t>
            </a:r>
            <a:r>
              <a:rPr lang="en-US" sz="1800" dirty="0" smtClean="0">
                <a:solidFill>
                  <a:schemeClr val="bg1"/>
                </a:solidFill>
              </a:rPr>
              <a:t>et al., J. </a:t>
            </a:r>
            <a:r>
              <a:rPr lang="en-US" sz="1800" dirty="0" err="1" smtClean="0">
                <a:solidFill>
                  <a:schemeClr val="bg1"/>
                </a:solidFill>
              </a:rPr>
              <a:t>Neurophys</a:t>
            </a:r>
            <a:r>
              <a:rPr lang="en-US" sz="1800" dirty="0" smtClean="0">
                <a:solidFill>
                  <a:schemeClr val="bg1"/>
                </a:solidFill>
              </a:rPr>
              <a:t>., 2002</a:t>
            </a:r>
            <a:endParaRPr lang="en-US" sz="1800" dirty="0">
              <a:solidFill>
                <a:schemeClr val="bg1"/>
              </a:solidFill>
            </a:endParaRPr>
          </a:p>
        </p:txBody>
      </p:sp>
      <p:pic>
        <p:nvPicPr>
          <p:cNvPr id="23" name="Picture 22"/>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2347135" y="1905000"/>
            <a:ext cx="5211730" cy="4090889"/>
          </a:xfrm>
          <a:prstGeom prst="rect">
            <a:avLst/>
          </a:prstGeom>
          <a:noFill/>
          <a:ln>
            <a:noFill/>
          </a:ln>
          <a:effectLst/>
          <a:extLst>
            <a:ext uri="{909E8E84-426E-40DD-AFC4-6F175D3DCCD1}">
              <a14:hiddenFill xmlns:a14="http://schemas.microsoft.com/office/drawing/2010/main">
                <a:blipFill dpi="0" rotWithShape="0">
                  <a:blip/>
                  <a:srcRect/>
                  <a:stretch>
                    <a:fillRect/>
                  </a:stretch>
                </a:blipFill>
              </a14:hiddenFill>
            </a:ext>
            <a:ext uri="{91240B29-F687-4F45-9708-019B960494DF}">
              <a14:hiddenLine xmlns:a14="http://schemas.microsoft.com/office/drawing/2010/main" w="9525">
                <a:solidFill>
                  <a:srgbClr val="FFFFFF"/>
                </a:solidFill>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sp>
        <p:nvSpPr>
          <p:cNvPr id="2" name="TextBox 1"/>
          <p:cNvSpPr txBox="1"/>
          <p:nvPr/>
        </p:nvSpPr>
        <p:spPr>
          <a:xfrm>
            <a:off x="457200" y="762000"/>
            <a:ext cx="8534709" cy="769441"/>
          </a:xfrm>
          <a:prstGeom prst="rect">
            <a:avLst/>
          </a:prstGeom>
          <a:noFill/>
        </p:spPr>
        <p:txBody>
          <a:bodyPr wrap="none" rtlCol="0">
            <a:spAutoFit/>
          </a:bodyPr>
          <a:lstStyle/>
          <a:p>
            <a:r>
              <a:rPr lang="en-US" sz="2200" i="1" dirty="0" smtClean="0">
                <a:solidFill>
                  <a:schemeClr val="bg1"/>
                </a:solidFill>
              </a:rPr>
              <a:t>Puzzle: </a:t>
            </a:r>
            <a:r>
              <a:rPr lang="en-US" sz="2200" u="sng" dirty="0" smtClean="0">
                <a:solidFill>
                  <a:schemeClr val="bg1"/>
                </a:solidFill>
              </a:rPr>
              <a:t>Highly variable data </a:t>
            </a:r>
            <a:r>
              <a:rPr lang="en-US" sz="2200" dirty="0" smtClean="0">
                <a:solidFill>
                  <a:schemeClr val="bg1"/>
                </a:solidFill>
              </a:rPr>
              <a:t>from different instances of a </a:t>
            </a:r>
          </a:p>
          <a:p>
            <a:r>
              <a:rPr lang="en-US" sz="2200" dirty="0">
                <a:solidFill>
                  <a:schemeClr val="bg1"/>
                </a:solidFill>
              </a:rPr>
              <a:t>	</a:t>
            </a:r>
            <a:r>
              <a:rPr lang="en-US" sz="2200" dirty="0" smtClean="0">
                <a:solidFill>
                  <a:schemeClr val="bg1"/>
                </a:solidFill>
              </a:rPr>
              <a:t>crustacean bursting neuron with </a:t>
            </a:r>
            <a:r>
              <a:rPr lang="en-US" sz="2200" u="sng" dirty="0" smtClean="0">
                <a:solidFill>
                  <a:schemeClr val="bg1"/>
                </a:solidFill>
              </a:rPr>
              <a:t>highly stereotypical output</a:t>
            </a:r>
            <a:r>
              <a:rPr lang="en-US" sz="2200" dirty="0" smtClean="0">
                <a:solidFill>
                  <a:schemeClr val="bg1"/>
                </a:solidFill>
              </a:rPr>
              <a:t>:</a:t>
            </a:r>
            <a:endParaRPr lang="en-US" sz="2200" dirty="0">
              <a:solidFill>
                <a:schemeClr val="bg1"/>
              </a:solidFill>
            </a:endParaRPr>
          </a:p>
        </p:txBody>
      </p:sp>
    </p:spTree>
    <p:extLst>
      <p:ext uri="{BB962C8B-B14F-4D97-AF65-F5344CB8AC3E}">
        <p14:creationId xmlns:p14="http://schemas.microsoft.com/office/powerpoint/2010/main" val="644873838"/>
      </p:ext>
    </p:extLst>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 name="Text Box 2"/>
          <p:cNvSpPr txBox="1">
            <a:spLocks noChangeArrowheads="1"/>
          </p:cNvSpPr>
          <p:nvPr/>
        </p:nvSpPr>
        <p:spPr bwMode="auto">
          <a:xfrm>
            <a:off x="76200" y="86380"/>
            <a:ext cx="8915400" cy="52322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gn="ctr">
              <a:spcBef>
                <a:spcPts val="0"/>
              </a:spcBef>
            </a:pPr>
            <a:r>
              <a:rPr lang="en-US" sz="2800" dirty="0" smtClean="0">
                <a:solidFill>
                  <a:srgbClr val="FFFF99"/>
                </a:solidFill>
              </a:rPr>
              <a:t>“Sloppy” Behavior in a Single-Neuron Bursting Model</a:t>
            </a:r>
          </a:p>
        </p:txBody>
      </p:sp>
      <p:grpSp>
        <p:nvGrpSpPr>
          <p:cNvPr id="11" name="Group 10"/>
          <p:cNvGrpSpPr/>
          <p:nvPr/>
        </p:nvGrpSpPr>
        <p:grpSpPr>
          <a:xfrm>
            <a:off x="458518" y="1371600"/>
            <a:ext cx="3388633" cy="2057400"/>
            <a:chOff x="457199" y="1676400"/>
            <a:chExt cx="3132796" cy="1775496"/>
          </a:xfrm>
        </p:grpSpPr>
        <p:pic>
          <p:nvPicPr>
            <p:cNvPr id="28" name="Picture 3"/>
            <p:cNvPicPr>
              <a:picLocks noChangeAspect="1" noChangeArrowheads="1"/>
            </p:cNvPicPr>
            <p:nvPr/>
          </p:nvPicPr>
          <p:blipFill rotWithShape="1">
            <a:blip r:embed="rId3">
              <a:extLst>
                <a:ext uri="{28A0092B-C50C-407E-A947-70E740481C1C}">
                  <a14:useLocalDpi xmlns:a14="http://schemas.microsoft.com/office/drawing/2010/main" val="0"/>
                </a:ext>
              </a:extLst>
            </a:blip>
            <a:srcRect t="1763" r="49095" b="74115"/>
            <a:stretch/>
          </p:blipFill>
          <p:spPr bwMode="auto">
            <a:xfrm>
              <a:off x="457200" y="1676400"/>
              <a:ext cx="3132795" cy="1562284"/>
            </a:xfrm>
            <a:prstGeom prst="rect">
              <a:avLst/>
            </a:prstGeom>
            <a:noFill/>
            <a:ln>
              <a:noFill/>
            </a:ln>
            <a:effectLst/>
            <a:extLst>
              <a:ext uri="{909E8E84-426E-40DD-AFC4-6F175D3DCCD1}">
                <a14:hiddenFill xmlns:a14="http://schemas.microsoft.com/office/drawing/2010/main">
                  <a:blipFill dpi="0" rotWithShape="0">
                    <a:blip/>
                    <a:srcRect/>
                    <a:stretch>
                      <a:fillRect/>
                    </a:stretch>
                  </a:blipFill>
                </a14:hiddenFill>
              </a:ext>
              <a:ext uri="{91240B29-F687-4F45-9708-019B960494DF}">
                <a14:hiddenLine xmlns:a14="http://schemas.microsoft.com/office/drawing/2010/main" w="9525">
                  <a:solidFill>
                    <a:srgbClr val="FFFFFF"/>
                  </a:solidFill>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sp>
          <p:nvSpPr>
            <p:cNvPr id="7" name="Rectangle 6"/>
            <p:cNvSpPr/>
            <p:nvPr/>
          </p:nvSpPr>
          <p:spPr>
            <a:xfrm>
              <a:off x="457199" y="3200400"/>
              <a:ext cx="3132795" cy="239614"/>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9" name="TextBox 8"/>
            <p:cNvSpPr txBox="1"/>
            <p:nvPr/>
          </p:nvSpPr>
          <p:spPr>
            <a:xfrm>
              <a:off x="1728439" y="3082564"/>
              <a:ext cx="1146468" cy="369332"/>
            </a:xfrm>
            <a:prstGeom prst="rect">
              <a:avLst/>
            </a:prstGeom>
            <a:noFill/>
          </p:spPr>
          <p:txBody>
            <a:bodyPr wrap="none" rtlCol="0">
              <a:spAutoFit/>
            </a:bodyPr>
            <a:lstStyle/>
            <a:p>
              <a:r>
                <a:rPr lang="en-US" sz="1800" dirty="0" smtClean="0"/>
                <a:t>time (</a:t>
              </a:r>
              <a:r>
                <a:rPr lang="en-US" sz="1800" dirty="0" err="1" smtClean="0"/>
                <a:t>ms</a:t>
              </a:r>
              <a:r>
                <a:rPr lang="en-US" sz="1800" dirty="0" smtClean="0"/>
                <a:t>)</a:t>
              </a:r>
              <a:endParaRPr lang="en-US" sz="1800" dirty="0"/>
            </a:p>
          </p:txBody>
        </p:sp>
        <p:sp>
          <p:nvSpPr>
            <p:cNvPr id="10" name="TextBox 9"/>
            <p:cNvSpPr txBox="1"/>
            <p:nvPr/>
          </p:nvSpPr>
          <p:spPr>
            <a:xfrm>
              <a:off x="2758069" y="3070682"/>
              <a:ext cx="524503" cy="276999"/>
            </a:xfrm>
            <a:prstGeom prst="rect">
              <a:avLst/>
            </a:prstGeom>
            <a:noFill/>
          </p:spPr>
          <p:txBody>
            <a:bodyPr wrap="none" rtlCol="0">
              <a:spAutoFit/>
            </a:bodyPr>
            <a:lstStyle/>
            <a:p>
              <a:r>
                <a:rPr lang="en-US" sz="1200" dirty="0" smtClean="0"/>
                <a:t>1000</a:t>
              </a:r>
              <a:endParaRPr lang="en-US" sz="1200" dirty="0"/>
            </a:p>
          </p:txBody>
        </p:sp>
      </p:grpSp>
      <p:sp>
        <p:nvSpPr>
          <p:cNvPr id="13" name="Rectangle 12"/>
          <p:cNvSpPr/>
          <p:nvPr/>
        </p:nvSpPr>
        <p:spPr>
          <a:xfrm>
            <a:off x="441052" y="1371600"/>
            <a:ext cx="3423562" cy="2029522"/>
          </a:xfrm>
          <a:prstGeom prst="rect">
            <a:avLst/>
          </a:prstGeom>
          <a:noFill/>
          <a:ln w="28575">
            <a:solidFill>
              <a:srgbClr val="FF99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34" name="Group 33"/>
          <p:cNvGrpSpPr/>
          <p:nvPr/>
        </p:nvGrpSpPr>
        <p:grpSpPr>
          <a:xfrm>
            <a:off x="448467" y="4055892"/>
            <a:ext cx="3423562" cy="2116308"/>
            <a:chOff x="448467" y="3733599"/>
            <a:chExt cx="3423562" cy="2116308"/>
          </a:xfrm>
        </p:grpSpPr>
        <p:pic>
          <p:nvPicPr>
            <p:cNvPr id="26" name="Picture 3"/>
            <p:cNvPicPr>
              <a:picLocks noChangeAspect="1" noChangeArrowheads="1"/>
            </p:cNvPicPr>
            <p:nvPr/>
          </p:nvPicPr>
          <p:blipFill rotWithShape="1">
            <a:blip r:embed="rId3">
              <a:extLst>
                <a:ext uri="{28A0092B-C50C-407E-A947-70E740481C1C}">
                  <a14:useLocalDpi xmlns:a14="http://schemas.microsoft.com/office/drawing/2010/main" val="0"/>
                </a:ext>
              </a:extLst>
            </a:blip>
            <a:srcRect t="25885" r="49095" b="43662"/>
            <a:stretch/>
          </p:blipFill>
          <p:spPr bwMode="auto">
            <a:xfrm>
              <a:off x="458519" y="3733599"/>
              <a:ext cx="3388632" cy="2116308"/>
            </a:xfrm>
            <a:prstGeom prst="rect">
              <a:avLst/>
            </a:prstGeom>
            <a:noFill/>
            <a:ln>
              <a:noFill/>
            </a:ln>
            <a:effectLst/>
            <a:extLst>
              <a:ext uri="{909E8E84-426E-40DD-AFC4-6F175D3DCCD1}">
                <a14:hiddenFill xmlns:a14="http://schemas.microsoft.com/office/drawing/2010/main">
                  <a:blipFill dpi="0" rotWithShape="0">
                    <a:blip/>
                    <a:srcRect/>
                    <a:stretch>
                      <a:fillRect/>
                    </a:stretch>
                  </a:blipFill>
                </a14:hiddenFill>
              </a:ext>
              <a:ext uri="{91240B29-F687-4F45-9708-019B960494DF}">
                <a14:hiddenLine xmlns:a14="http://schemas.microsoft.com/office/drawing/2010/main" w="9525">
                  <a:solidFill>
                    <a:srgbClr val="FFFFFF"/>
                  </a:solidFill>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sp>
          <p:nvSpPr>
            <p:cNvPr id="32" name="TextBox 31"/>
            <p:cNvSpPr txBox="1"/>
            <p:nvPr/>
          </p:nvSpPr>
          <p:spPr>
            <a:xfrm>
              <a:off x="1835583" y="5448441"/>
              <a:ext cx="1240093" cy="396305"/>
            </a:xfrm>
            <a:prstGeom prst="rect">
              <a:avLst/>
            </a:prstGeom>
            <a:solidFill>
              <a:schemeClr val="bg1"/>
            </a:solidFill>
          </p:spPr>
          <p:txBody>
            <a:bodyPr wrap="none" rtlCol="0">
              <a:spAutoFit/>
            </a:bodyPr>
            <a:lstStyle/>
            <a:p>
              <a:r>
                <a:rPr lang="en-US" sz="1800" dirty="0" smtClean="0"/>
                <a:t>time (</a:t>
              </a:r>
              <a:r>
                <a:rPr lang="en-US" sz="1800" dirty="0" err="1" smtClean="0"/>
                <a:t>ms</a:t>
              </a:r>
              <a:r>
                <a:rPr lang="en-US" sz="1800" dirty="0" smtClean="0"/>
                <a:t>)</a:t>
              </a:r>
              <a:endParaRPr lang="en-US" sz="1800" dirty="0"/>
            </a:p>
          </p:txBody>
        </p:sp>
        <p:sp>
          <p:nvSpPr>
            <p:cNvPr id="37" name="Rectangle 36"/>
            <p:cNvSpPr/>
            <p:nvPr/>
          </p:nvSpPr>
          <p:spPr>
            <a:xfrm>
              <a:off x="448467" y="3733800"/>
              <a:ext cx="3423562" cy="2109439"/>
            </a:xfrm>
            <a:prstGeom prst="rect">
              <a:avLst/>
            </a:prstGeom>
            <a:noFill/>
            <a:ln w="28575">
              <a:solidFill>
                <a:srgbClr val="FF99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33" name="TextBox 32"/>
          <p:cNvSpPr txBox="1"/>
          <p:nvPr/>
        </p:nvSpPr>
        <p:spPr>
          <a:xfrm>
            <a:off x="381000" y="914400"/>
            <a:ext cx="2411238" cy="461665"/>
          </a:xfrm>
          <a:prstGeom prst="rect">
            <a:avLst/>
          </a:prstGeom>
          <a:noFill/>
        </p:spPr>
        <p:txBody>
          <a:bodyPr wrap="none" rtlCol="0">
            <a:spAutoFit/>
          </a:bodyPr>
          <a:lstStyle/>
          <a:p>
            <a:r>
              <a:rPr lang="en-US" dirty="0" smtClean="0">
                <a:solidFill>
                  <a:srgbClr val="FF9900"/>
                </a:solidFill>
              </a:rPr>
              <a:t>Model neuron 1:</a:t>
            </a:r>
            <a:endParaRPr lang="en-US" dirty="0">
              <a:solidFill>
                <a:srgbClr val="FF9900"/>
              </a:solidFill>
            </a:endParaRPr>
          </a:p>
        </p:txBody>
      </p:sp>
      <p:sp>
        <p:nvSpPr>
          <p:cNvPr id="44" name="TextBox 43"/>
          <p:cNvSpPr txBox="1"/>
          <p:nvPr/>
        </p:nvSpPr>
        <p:spPr>
          <a:xfrm>
            <a:off x="381000" y="3576935"/>
            <a:ext cx="2411238" cy="461665"/>
          </a:xfrm>
          <a:prstGeom prst="rect">
            <a:avLst/>
          </a:prstGeom>
          <a:noFill/>
        </p:spPr>
        <p:txBody>
          <a:bodyPr wrap="none" rtlCol="0">
            <a:spAutoFit/>
          </a:bodyPr>
          <a:lstStyle/>
          <a:p>
            <a:r>
              <a:rPr lang="en-US" dirty="0" smtClean="0">
                <a:solidFill>
                  <a:srgbClr val="FF9900"/>
                </a:solidFill>
              </a:rPr>
              <a:t>Model neuron 2:</a:t>
            </a:r>
            <a:endParaRPr lang="en-US" dirty="0">
              <a:solidFill>
                <a:srgbClr val="FF9900"/>
              </a:solidFill>
            </a:endParaRPr>
          </a:p>
        </p:txBody>
      </p:sp>
      <p:sp>
        <p:nvSpPr>
          <p:cNvPr id="38" name="TextBox 37"/>
          <p:cNvSpPr txBox="1"/>
          <p:nvPr/>
        </p:nvSpPr>
        <p:spPr>
          <a:xfrm>
            <a:off x="5471200" y="6477000"/>
            <a:ext cx="3672800" cy="369332"/>
          </a:xfrm>
          <a:prstGeom prst="rect">
            <a:avLst/>
          </a:prstGeom>
          <a:noFill/>
        </p:spPr>
        <p:txBody>
          <a:bodyPr wrap="none" rtlCol="0">
            <a:spAutoFit/>
          </a:bodyPr>
          <a:lstStyle/>
          <a:p>
            <a:r>
              <a:rPr lang="en-US" sz="1800" dirty="0" smtClean="0">
                <a:solidFill>
                  <a:schemeClr val="bg1"/>
                </a:solidFill>
              </a:rPr>
              <a:t>Goldman et al., J. </a:t>
            </a:r>
            <a:r>
              <a:rPr lang="en-US" sz="1800" dirty="0" err="1" smtClean="0">
                <a:solidFill>
                  <a:schemeClr val="bg1"/>
                </a:solidFill>
              </a:rPr>
              <a:t>Neurosci</a:t>
            </a:r>
            <a:r>
              <a:rPr lang="en-US" sz="1800" dirty="0" smtClean="0">
                <a:solidFill>
                  <a:schemeClr val="bg1"/>
                </a:solidFill>
              </a:rPr>
              <a:t>., 2001</a:t>
            </a:r>
            <a:endParaRPr lang="en-US" sz="1800" dirty="0">
              <a:solidFill>
                <a:schemeClr val="bg1"/>
              </a:solidFill>
            </a:endParaRPr>
          </a:p>
        </p:txBody>
      </p:sp>
      <p:grpSp>
        <p:nvGrpSpPr>
          <p:cNvPr id="40" name="Group 39"/>
          <p:cNvGrpSpPr/>
          <p:nvPr/>
        </p:nvGrpSpPr>
        <p:grpSpPr>
          <a:xfrm>
            <a:off x="4495800" y="1611868"/>
            <a:ext cx="4321868" cy="4091215"/>
            <a:chOff x="4419600" y="1611868"/>
            <a:chExt cx="4321868" cy="4091215"/>
          </a:xfrm>
        </p:grpSpPr>
        <p:grpSp>
          <p:nvGrpSpPr>
            <p:cNvPr id="36" name="Group 35"/>
            <p:cNvGrpSpPr/>
            <p:nvPr/>
          </p:nvGrpSpPr>
          <p:grpSpPr>
            <a:xfrm>
              <a:off x="4419600" y="1611868"/>
              <a:ext cx="4321868" cy="4091215"/>
              <a:chOff x="4419600" y="1611868"/>
              <a:chExt cx="4321868" cy="4091215"/>
            </a:xfrm>
          </p:grpSpPr>
          <p:grpSp>
            <p:nvGrpSpPr>
              <p:cNvPr id="30" name="Group 29"/>
              <p:cNvGrpSpPr/>
              <p:nvPr/>
            </p:nvGrpSpPr>
            <p:grpSpPr>
              <a:xfrm>
                <a:off x="4419600" y="1611868"/>
                <a:ext cx="4321868" cy="4091215"/>
                <a:chOff x="4267200" y="1758692"/>
                <a:chExt cx="4321868" cy="4091215"/>
              </a:xfrm>
            </p:grpSpPr>
            <p:pic>
              <p:nvPicPr>
                <p:cNvPr id="29" name="Picture 3"/>
                <p:cNvPicPr>
                  <a:picLocks noChangeAspect="1" noChangeArrowheads="1"/>
                </p:cNvPicPr>
                <p:nvPr/>
              </p:nvPicPr>
              <p:blipFill rotWithShape="1">
                <a:blip r:embed="rId3">
                  <a:extLst>
                    <a:ext uri="{28A0092B-C50C-407E-A947-70E740481C1C}">
                      <a14:useLocalDpi xmlns:a14="http://schemas.microsoft.com/office/drawing/2010/main" val="0"/>
                    </a:ext>
                  </a:extLst>
                </a:blip>
                <a:srcRect l="51851" t="56338"/>
                <a:stretch/>
              </p:blipFill>
              <p:spPr bwMode="auto">
                <a:xfrm>
                  <a:off x="4267200" y="1777871"/>
                  <a:ext cx="4267200" cy="4072036"/>
                </a:xfrm>
                <a:prstGeom prst="rect">
                  <a:avLst/>
                </a:prstGeom>
                <a:noFill/>
                <a:ln>
                  <a:noFill/>
                </a:ln>
                <a:effectLst/>
                <a:extLst>
                  <a:ext uri="{909E8E84-426E-40DD-AFC4-6F175D3DCCD1}">
                    <a14:hiddenFill xmlns:a14="http://schemas.microsoft.com/office/drawing/2010/main">
                      <a:blipFill dpi="0" rotWithShape="0">
                        <a:blip/>
                        <a:srcRect/>
                        <a:stretch>
                          <a:fillRect/>
                        </a:stretch>
                      </a:blipFill>
                    </a14:hiddenFill>
                  </a:ext>
                  <a:ext uri="{91240B29-F687-4F45-9708-019B960494DF}">
                    <a14:hiddenLine xmlns:a14="http://schemas.microsoft.com/office/drawing/2010/main" w="9525">
                      <a:solidFill>
                        <a:srgbClr val="FFFFFF"/>
                      </a:solidFill>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sp>
              <p:nvSpPr>
                <p:cNvPr id="24" name="TextBox 23"/>
                <p:cNvSpPr txBox="1"/>
                <p:nvPr/>
              </p:nvSpPr>
              <p:spPr>
                <a:xfrm>
                  <a:off x="4648374" y="1758692"/>
                  <a:ext cx="3940694" cy="630942"/>
                </a:xfrm>
                <a:prstGeom prst="rect">
                  <a:avLst/>
                </a:prstGeom>
                <a:noFill/>
              </p:spPr>
              <p:txBody>
                <a:bodyPr wrap="none" rtlCol="0">
                  <a:spAutoFit/>
                </a:bodyPr>
                <a:lstStyle/>
                <a:p>
                  <a:r>
                    <a:rPr lang="en-US" sz="1800" dirty="0" smtClean="0"/>
                    <a:t>Models with 3 spikes per burst</a:t>
                  </a:r>
                </a:p>
                <a:p>
                  <a:r>
                    <a:rPr lang="en-US" sz="1700" dirty="0" smtClean="0"/>
                    <a:t>(other colors: different #’s spikes/burst)</a:t>
                  </a:r>
                  <a:endParaRPr lang="en-US" sz="1700" dirty="0"/>
                </a:p>
              </p:txBody>
            </p:sp>
          </p:grpSp>
          <p:sp>
            <p:nvSpPr>
              <p:cNvPr id="35" name="Rectangle 34"/>
              <p:cNvSpPr/>
              <p:nvPr/>
            </p:nvSpPr>
            <p:spPr>
              <a:xfrm>
                <a:off x="4738339" y="1764268"/>
                <a:ext cx="76200" cy="76200"/>
              </a:xfrm>
              <a:prstGeom prst="rect">
                <a:avLst/>
              </a:prstGeom>
              <a:solidFill>
                <a:srgbClr val="FFC0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39" name="Rectangle 38"/>
            <p:cNvSpPr/>
            <p:nvPr/>
          </p:nvSpPr>
          <p:spPr>
            <a:xfrm>
              <a:off x="4419600" y="1752600"/>
              <a:ext cx="76200" cy="3048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Tree>
    <p:extLst>
      <p:ext uri="{BB962C8B-B14F-4D97-AF65-F5344CB8AC3E}">
        <p14:creationId xmlns:p14="http://schemas.microsoft.com/office/powerpoint/2010/main" val="3519210708"/>
      </p:ext>
    </p:extLst>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Box 2"/>
          <p:cNvSpPr txBox="1">
            <a:spLocks noChangeArrowheads="1"/>
          </p:cNvSpPr>
          <p:nvPr/>
        </p:nvSpPr>
        <p:spPr bwMode="auto">
          <a:xfrm>
            <a:off x="228600" y="0"/>
            <a:ext cx="8686800" cy="95410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gn="ctr">
              <a:spcBef>
                <a:spcPts val="0"/>
              </a:spcBef>
            </a:pPr>
            <a:r>
              <a:rPr lang="en-US" sz="2800" dirty="0" smtClean="0">
                <a:solidFill>
                  <a:srgbClr val="FFFF99"/>
                </a:solidFill>
              </a:rPr>
              <a:t>Sensitivity Analysis:</a:t>
            </a:r>
          </a:p>
          <a:p>
            <a:pPr algn="ctr">
              <a:spcBef>
                <a:spcPts val="0"/>
              </a:spcBef>
            </a:pPr>
            <a:r>
              <a:rPr lang="en-US" sz="2800" dirty="0" smtClean="0">
                <a:solidFill>
                  <a:srgbClr val="FFFF99"/>
                </a:solidFill>
              </a:rPr>
              <a:t>Which features of the connectivity are most critical?</a:t>
            </a:r>
            <a:endParaRPr lang="en-US" sz="2800" dirty="0">
              <a:solidFill>
                <a:srgbClr val="FFFF99"/>
              </a:solidFill>
            </a:endParaRPr>
          </a:p>
        </p:txBody>
      </p:sp>
      <p:sp>
        <p:nvSpPr>
          <p:cNvPr id="35" name="TextBox 34"/>
          <p:cNvSpPr txBox="1"/>
          <p:nvPr/>
        </p:nvSpPr>
        <p:spPr>
          <a:xfrm>
            <a:off x="4572000" y="1066800"/>
            <a:ext cx="4445448" cy="707886"/>
          </a:xfrm>
          <a:prstGeom prst="rect">
            <a:avLst/>
          </a:prstGeom>
          <a:noFill/>
        </p:spPr>
        <p:txBody>
          <a:bodyPr wrap="none" rtlCol="0">
            <a:spAutoFit/>
          </a:bodyPr>
          <a:lstStyle/>
          <a:p>
            <a:r>
              <a:rPr lang="en-US" sz="2000" dirty="0" smtClean="0">
                <a:solidFill>
                  <a:schemeClr val="bg1"/>
                </a:solidFill>
              </a:rPr>
              <a:t>Cost function curvature is described </a:t>
            </a:r>
          </a:p>
          <a:p>
            <a:r>
              <a:rPr lang="en-US" sz="2000" dirty="0" smtClean="0">
                <a:solidFill>
                  <a:schemeClr val="bg1"/>
                </a:solidFill>
              </a:rPr>
              <a:t>by “Hessian” matrix of 2</a:t>
            </a:r>
            <a:r>
              <a:rPr lang="en-US" sz="2000" baseline="30000" dirty="0" smtClean="0">
                <a:solidFill>
                  <a:schemeClr val="bg1"/>
                </a:solidFill>
              </a:rPr>
              <a:t>nd</a:t>
            </a:r>
            <a:r>
              <a:rPr lang="en-US" sz="2000" dirty="0" smtClean="0">
                <a:solidFill>
                  <a:schemeClr val="bg1"/>
                </a:solidFill>
              </a:rPr>
              <a:t> derivatives:</a:t>
            </a:r>
          </a:p>
        </p:txBody>
      </p:sp>
      <p:sp>
        <p:nvSpPr>
          <p:cNvPr id="8" name="TextBox 7"/>
          <p:cNvSpPr txBox="1"/>
          <p:nvPr/>
        </p:nvSpPr>
        <p:spPr>
          <a:xfrm>
            <a:off x="76200" y="1169313"/>
            <a:ext cx="2916183" cy="430887"/>
          </a:xfrm>
          <a:prstGeom prst="rect">
            <a:avLst/>
          </a:prstGeom>
          <a:noFill/>
        </p:spPr>
        <p:txBody>
          <a:bodyPr wrap="none" rtlCol="0">
            <a:spAutoFit/>
          </a:bodyPr>
          <a:lstStyle/>
          <a:p>
            <a:r>
              <a:rPr lang="en-US" sz="2200" dirty="0" smtClean="0">
                <a:solidFill>
                  <a:schemeClr val="bg1"/>
                </a:solidFill>
              </a:rPr>
              <a:t>Cost function surface:</a:t>
            </a:r>
            <a:endParaRPr lang="en-US" sz="2200" dirty="0">
              <a:solidFill>
                <a:schemeClr val="bg1"/>
              </a:solidFill>
            </a:endParaRPr>
          </a:p>
        </p:txBody>
      </p:sp>
      <p:grpSp>
        <p:nvGrpSpPr>
          <p:cNvPr id="15" name="Group 14"/>
          <p:cNvGrpSpPr/>
          <p:nvPr/>
        </p:nvGrpSpPr>
        <p:grpSpPr>
          <a:xfrm>
            <a:off x="304800" y="1752600"/>
            <a:ext cx="3784600" cy="2838450"/>
            <a:chOff x="914400" y="2209800"/>
            <a:chExt cx="3784600" cy="2838450"/>
          </a:xfrm>
        </p:grpSpPr>
        <p:pic>
          <p:nvPicPr>
            <p:cNvPr id="220164" name="Picture 4"/>
            <p:cNvPicPr>
              <a:picLocks noChangeAspect="1" noChangeArrowheads="1"/>
            </p:cNvPicPr>
            <p:nvPr/>
          </p:nvPicPr>
          <p:blipFill>
            <a:blip r:embed="rId4" cstate="print"/>
            <a:srcRect/>
            <a:stretch>
              <a:fillRect/>
            </a:stretch>
          </p:blipFill>
          <p:spPr bwMode="auto">
            <a:xfrm>
              <a:off x="914400" y="2209800"/>
              <a:ext cx="3784600" cy="2838450"/>
            </a:xfrm>
            <a:prstGeom prst="rect">
              <a:avLst/>
            </a:prstGeom>
            <a:noFill/>
            <a:ln w="9525">
              <a:noFill/>
              <a:miter lim="800000"/>
              <a:headEnd/>
              <a:tailEnd/>
            </a:ln>
            <a:effectLst/>
          </p:spPr>
        </p:pic>
        <p:sp>
          <p:nvSpPr>
            <p:cNvPr id="12" name="TextBox 11"/>
            <p:cNvSpPr txBox="1"/>
            <p:nvPr/>
          </p:nvSpPr>
          <p:spPr>
            <a:xfrm rot="16200000">
              <a:off x="691388" y="3243463"/>
              <a:ext cx="838691" cy="369332"/>
            </a:xfrm>
            <a:prstGeom prst="rect">
              <a:avLst/>
            </a:prstGeom>
            <a:noFill/>
          </p:spPr>
          <p:txBody>
            <a:bodyPr wrap="none" rtlCol="0">
              <a:spAutoFit/>
            </a:bodyPr>
            <a:lstStyle/>
            <a:p>
              <a:r>
                <a:rPr lang="en-US" sz="1800" dirty="0" smtClean="0"/>
                <a:t>cost C</a:t>
              </a:r>
              <a:endParaRPr lang="en-US" sz="1800" dirty="0"/>
            </a:p>
          </p:txBody>
        </p:sp>
        <p:sp>
          <p:nvSpPr>
            <p:cNvPr id="13" name="TextBox 12"/>
            <p:cNvSpPr txBox="1"/>
            <p:nvPr/>
          </p:nvSpPr>
          <p:spPr>
            <a:xfrm>
              <a:off x="3200400" y="4659868"/>
              <a:ext cx="487634" cy="369332"/>
            </a:xfrm>
            <a:prstGeom prst="rect">
              <a:avLst/>
            </a:prstGeom>
            <a:noFill/>
          </p:spPr>
          <p:txBody>
            <a:bodyPr wrap="none" rtlCol="0">
              <a:spAutoFit/>
            </a:bodyPr>
            <a:lstStyle/>
            <a:p>
              <a:r>
                <a:rPr lang="en-US" sz="1800" dirty="0" smtClean="0"/>
                <a:t>W</a:t>
              </a:r>
              <a:r>
                <a:rPr lang="en-US" sz="1800" baseline="-25000" dirty="0" smtClean="0"/>
                <a:t>1</a:t>
              </a:r>
              <a:endParaRPr lang="en-US" sz="1800" dirty="0"/>
            </a:p>
          </p:txBody>
        </p:sp>
        <p:sp>
          <p:nvSpPr>
            <p:cNvPr id="14" name="TextBox 13"/>
            <p:cNvSpPr txBox="1"/>
            <p:nvPr/>
          </p:nvSpPr>
          <p:spPr>
            <a:xfrm>
              <a:off x="1066800" y="4267200"/>
              <a:ext cx="487634" cy="369332"/>
            </a:xfrm>
            <a:prstGeom prst="rect">
              <a:avLst/>
            </a:prstGeom>
            <a:noFill/>
          </p:spPr>
          <p:txBody>
            <a:bodyPr wrap="none" rtlCol="0">
              <a:spAutoFit/>
            </a:bodyPr>
            <a:lstStyle/>
            <a:p>
              <a:r>
                <a:rPr lang="en-US" sz="1800" dirty="0" smtClean="0"/>
                <a:t>W</a:t>
              </a:r>
              <a:r>
                <a:rPr lang="en-US" sz="1800" baseline="-25000" dirty="0" smtClean="0"/>
                <a:t>2</a:t>
              </a:r>
              <a:endParaRPr lang="en-US" sz="1800" dirty="0"/>
            </a:p>
          </p:txBody>
        </p:sp>
      </p:grpSp>
      <p:cxnSp>
        <p:nvCxnSpPr>
          <p:cNvPr id="17" name="Straight Arrow Connector 16"/>
          <p:cNvCxnSpPr/>
          <p:nvPr/>
        </p:nvCxnSpPr>
        <p:spPr>
          <a:xfrm>
            <a:off x="1905000" y="3124200"/>
            <a:ext cx="1600200" cy="1676400"/>
          </a:xfrm>
          <a:prstGeom prst="straightConnector1">
            <a:avLst/>
          </a:prstGeom>
          <a:ln w="38100">
            <a:solidFill>
              <a:srgbClr val="FF0000"/>
            </a:solidFill>
            <a:tailEnd type="arrow"/>
          </a:ln>
        </p:spPr>
        <p:style>
          <a:lnRef idx="1">
            <a:schemeClr val="accent1"/>
          </a:lnRef>
          <a:fillRef idx="0">
            <a:schemeClr val="accent1"/>
          </a:fillRef>
          <a:effectRef idx="0">
            <a:schemeClr val="accent1"/>
          </a:effectRef>
          <a:fontRef idx="minor">
            <a:schemeClr val="tx1"/>
          </a:fontRef>
        </p:style>
      </p:cxnSp>
      <p:sp>
        <p:nvSpPr>
          <p:cNvPr id="18" name="TextBox 17"/>
          <p:cNvSpPr txBox="1"/>
          <p:nvPr/>
        </p:nvSpPr>
        <p:spPr>
          <a:xfrm>
            <a:off x="2286000" y="4800600"/>
            <a:ext cx="2286000" cy="1107996"/>
          </a:xfrm>
          <a:prstGeom prst="rect">
            <a:avLst/>
          </a:prstGeom>
          <a:noFill/>
        </p:spPr>
        <p:txBody>
          <a:bodyPr wrap="square" rtlCol="0">
            <a:spAutoFit/>
          </a:bodyPr>
          <a:lstStyle/>
          <a:p>
            <a:pPr algn="ctr"/>
            <a:r>
              <a:rPr lang="en-US" sz="2200" dirty="0" smtClean="0">
                <a:solidFill>
                  <a:srgbClr val="FF0000"/>
                </a:solidFill>
              </a:rPr>
              <a:t>Insensitive</a:t>
            </a:r>
          </a:p>
          <a:p>
            <a:pPr algn="ctr"/>
            <a:r>
              <a:rPr lang="en-US" sz="2200" dirty="0" smtClean="0">
                <a:solidFill>
                  <a:srgbClr val="FF0000"/>
                </a:solidFill>
              </a:rPr>
              <a:t>direction </a:t>
            </a:r>
          </a:p>
          <a:p>
            <a:pPr algn="ctr"/>
            <a:r>
              <a:rPr lang="en-US" sz="2200" dirty="0" smtClean="0">
                <a:solidFill>
                  <a:srgbClr val="FF0000"/>
                </a:solidFill>
              </a:rPr>
              <a:t>(low curvature)</a:t>
            </a:r>
            <a:endParaRPr lang="en-US" sz="2200" dirty="0">
              <a:solidFill>
                <a:srgbClr val="FF0000"/>
              </a:solidFill>
            </a:endParaRPr>
          </a:p>
        </p:txBody>
      </p:sp>
      <p:cxnSp>
        <p:nvCxnSpPr>
          <p:cNvPr id="21" name="Straight Arrow Connector 20"/>
          <p:cNvCxnSpPr/>
          <p:nvPr/>
        </p:nvCxnSpPr>
        <p:spPr>
          <a:xfrm flipH="1">
            <a:off x="1295400" y="3581400"/>
            <a:ext cx="2438400" cy="533400"/>
          </a:xfrm>
          <a:prstGeom prst="straightConnector1">
            <a:avLst/>
          </a:prstGeom>
          <a:ln w="38100">
            <a:solidFill>
              <a:srgbClr val="009900"/>
            </a:solidFill>
            <a:tailEnd type="arrow"/>
          </a:ln>
        </p:spPr>
        <p:style>
          <a:lnRef idx="1">
            <a:schemeClr val="accent1"/>
          </a:lnRef>
          <a:fillRef idx="0">
            <a:schemeClr val="accent1"/>
          </a:fillRef>
          <a:effectRef idx="0">
            <a:schemeClr val="accent1"/>
          </a:effectRef>
          <a:fontRef idx="minor">
            <a:schemeClr val="tx1"/>
          </a:fontRef>
        </p:style>
      </p:cxnSp>
      <p:cxnSp>
        <p:nvCxnSpPr>
          <p:cNvPr id="28" name="Straight Connector 27"/>
          <p:cNvCxnSpPr/>
          <p:nvPr/>
        </p:nvCxnSpPr>
        <p:spPr>
          <a:xfrm flipH="1">
            <a:off x="1066800" y="4191000"/>
            <a:ext cx="304800" cy="838200"/>
          </a:xfrm>
          <a:prstGeom prst="line">
            <a:avLst/>
          </a:prstGeom>
          <a:ln w="19050">
            <a:solidFill>
              <a:srgbClr val="009900"/>
            </a:solidFill>
          </a:ln>
        </p:spPr>
        <p:style>
          <a:lnRef idx="1">
            <a:schemeClr val="accent1"/>
          </a:lnRef>
          <a:fillRef idx="0">
            <a:schemeClr val="accent1"/>
          </a:fillRef>
          <a:effectRef idx="0">
            <a:schemeClr val="accent1"/>
          </a:effectRef>
          <a:fontRef idx="minor">
            <a:schemeClr val="tx1"/>
          </a:fontRef>
        </p:style>
      </p:cxnSp>
      <p:sp>
        <p:nvSpPr>
          <p:cNvPr id="29" name="TextBox 28"/>
          <p:cNvSpPr txBox="1"/>
          <p:nvPr/>
        </p:nvSpPr>
        <p:spPr>
          <a:xfrm>
            <a:off x="-76200" y="4953000"/>
            <a:ext cx="2164375" cy="1107996"/>
          </a:xfrm>
          <a:prstGeom prst="rect">
            <a:avLst/>
          </a:prstGeom>
          <a:noFill/>
        </p:spPr>
        <p:txBody>
          <a:bodyPr wrap="none" rtlCol="0">
            <a:spAutoFit/>
          </a:bodyPr>
          <a:lstStyle/>
          <a:p>
            <a:pPr algn="ctr"/>
            <a:r>
              <a:rPr lang="en-US" sz="2200" dirty="0" smtClean="0">
                <a:solidFill>
                  <a:srgbClr val="009900"/>
                </a:solidFill>
              </a:rPr>
              <a:t>Sensitive</a:t>
            </a:r>
          </a:p>
          <a:p>
            <a:pPr algn="ctr"/>
            <a:r>
              <a:rPr lang="en-US" sz="2200" dirty="0" smtClean="0">
                <a:solidFill>
                  <a:srgbClr val="009900"/>
                </a:solidFill>
              </a:rPr>
              <a:t>direction </a:t>
            </a:r>
          </a:p>
          <a:p>
            <a:pPr algn="ctr"/>
            <a:r>
              <a:rPr lang="en-US" sz="2200" dirty="0" smtClean="0">
                <a:solidFill>
                  <a:srgbClr val="009900"/>
                </a:solidFill>
              </a:rPr>
              <a:t>(high curvature)</a:t>
            </a:r>
            <a:endParaRPr lang="en-US" sz="2200" dirty="0">
              <a:solidFill>
                <a:srgbClr val="009900"/>
              </a:solidFill>
            </a:endParaRPr>
          </a:p>
        </p:txBody>
      </p:sp>
      <p:graphicFrame>
        <p:nvGraphicFramePr>
          <p:cNvPr id="32" name="Object 31"/>
          <p:cNvGraphicFramePr>
            <a:graphicFrameLocks noChangeAspect="1"/>
          </p:cNvGraphicFramePr>
          <p:nvPr/>
        </p:nvGraphicFramePr>
        <p:xfrm>
          <a:off x="4724400" y="1752600"/>
          <a:ext cx="2007973" cy="990600"/>
        </p:xfrm>
        <a:graphic>
          <a:graphicData uri="http://schemas.openxmlformats.org/presentationml/2006/ole">
            <mc:AlternateContent xmlns:mc="http://schemas.openxmlformats.org/markup-compatibility/2006">
              <mc:Choice xmlns:v="urn:schemas-microsoft-com:vml" Requires="v">
                <p:oleObj spid="_x0000_s220419" name="Equation" r:id="rId5" imgW="952087" imgH="469696" progId="Equation.DSMT4">
                  <p:embed/>
                </p:oleObj>
              </mc:Choice>
              <mc:Fallback>
                <p:oleObj name="Equation" r:id="rId5" imgW="952087" imgH="469696" progId="Equation.DSMT4">
                  <p:embed/>
                  <p:pic>
                    <p:nvPicPr>
                      <p:cNvPr id="0" name="Picture 11"/>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4724400" y="1752600"/>
                        <a:ext cx="2007973" cy="9906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220166" name="Object 6"/>
          <p:cNvGraphicFramePr>
            <a:graphicFrameLocks noChangeAspect="1"/>
          </p:cNvGraphicFramePr>
          <p:nvPr/>
        </p:nvGraphicFramePr>
        <p:xfrm>
          <a:off x="4953000" y="2819400"/>
          <a:ext cx="4057650" cy="2624351"/>
        </p:xfrm>
        <a:graphic>
          <a:graphicData uri="http://schemas.openxmlformats.org/presentationml/2006/ole">
            <mc:AlternateContent xmlns:mc="http://schemas.openxmlformats.org/markup-compatibility/2006">
              <mc:Choice xmlns:v="urn:schemas-microsoft-com:vml" Requires="v">
                <p:oleObj spid="_x0000_s220420" name="Equation" r:id="rId7" imgW="2552700" imgH="1651000" progId="Equation.DSMT4">
                  <p:embed/>
                </p:oleObj>
              </mc:Choice>
              <mc:Fallback>
                <p:oleObj name="Equation" r:id="rId7" imgW="2552700" imgH="1651000" progId="Equation.DSMT4">
                  <p:embed/>
                  <p:pic>
                    <p:nvPicPr>
                      <p:cNvPr id="0" name="Picture 12"/>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4953000" y="2819400"/>
                        <a:ext cx="4057650" cy="2624351"/>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38" name="TextBox 37"/>
          <p:cNvSpPr txBox="1"/>
          <p:nvPr/>
        </p:nvSpPr>
        <p:spPr>
          <a:xfrm>
            <a:off x="4953000" y="5613737"/>
            <a:ext cx="3694281" cy="1015663"/>
          </a:xfrm>
          <a:prstGeom prst="rect">
            <a:avLst/>
          </a:prstGeom>
          <a:noFill/>
        </p:spPr>
        <p:txBody>
          <a:bodyPr wrap="none" rtlCol="0">
            <a:spAutoFit/>
          </a:bodyPr>
          <a:lstStyle/>
          <a:p>
            <a:r>
              <a:rPr lang="en-US" sz="1800" u="sng" dirty="0" smtClean="0">
                <a:solidFill>
                  <a:schemeClr val="bg1"/>
                </a:solidFill>
              </a:rPr>
              <a:t>diagonal elements</a:t>
            </a:r>
            <a:r>
              <a:rPr lang="en-US" sz="1800" dirty="0" smtClean="0">
                <a:solidFill>
                  <a:schemeClr val="bg1"/>
                </a:solidFill>
              </a:rPr>
              <a:t>: sensitivity to</a:t>
            </a:r>
          </a:p>
          <a:p>
            <a:r>
              <a:rPr lang="en-US" sz="1800" dirty="0" smtClean="0">
                <a:solidFill>
                  <a:schemeClr val="bg1"/>
                </a:solidFill>
              </a:rPr>
              <a:t>       varying a single parameter</a:t>
            </a:r>
          </a:p>
          <a:p>
            <a:endParaRPr lang="en-US" sz="600" u="sng" dirty="0" smtClean="0">
              <a:solidFill>
                <a:schemeClr val="bg1"/>
              </a:solidFill>
            </a:endParaRPr>
          </a:p>
          <a:p>
            <a:r>
              <a:rPr lang="en-US" sz="1800" u="sng" dirty="0" smtClean="0">
                <a:solidFill>
                  <a:schemeClr val="bg1"/>
                </a:solidFill>
              </a:rPr>
              <a:t>off-diagonal elements</a:t>
            </a:r>
            <a:r>
              <a:rPr lang="en-US" sz="1800" dirty="0" smtClean="0">
                <a:solidFill>
                  <a:schemeClr val="bg1"/>
                </a:solidFill>
              </a:rPr>
              <a:t>: interactions</a:t>
            </a:r>
            <a:endParaRPr lang="en-US" sz="1800" dirty="0">
              <a:solidFill>
                <a:schemeClr val="bg1"/>
              </a:solidFill>
            </a:endParaRPr>
          </a:p>
        </p:txBody>
      </p:sp>
      <p:sp>
        <p:nvSpPr>
          <p:cNvPr id="19" name="TextBox 18"/>
          <p:cNvSpPr txBox="1"/>
          <p:nvPr/>
        </p:nvSpPr>
        <p:spPr>
          <a:xfrm>
            <a:off x="36755" y="6448455"/>
            <a:ext cx="4451027" cy="338554"/>
          </a:xfrm>
          <a:prstGeom prst="rect">
            <a:avLst/>
          </a:prstGeom>
          <a:noFill/>
        </p:spPr>
        <p:txBody>
          <a:bodyPr wrap="none" rtlCol="0">
            <a:spAutoFit/>
          </a:bodyPr>
          <a:lstStyle/>
          <a:p>
            <a:r>
              <a:rPr lang="en-US" sz="1600" dirty="0" smtClean="0">
                <a:solidFill>
                  <a:schemeClr val="bg1"/>
                </a:solidFill>
              </a:rPr>
              <a:t>(Reference: see the work of J.P. </a:t>
            </a:r>
            <a:r>
              <a:rPr lang="en-US" sz="1600" dirty="0" err="1" smtClean="0">
                <a:solidFill>
                  <a:schemeClr val="bg1"/>
                </a:solidFill>
              </a:rPr>
              <a:t>Sethna</a:t>
            </a:r>
            <a:r>
              <a:rPr lang="en-US" sz="1600" dirty="0" smtClean="0">
                <a:solidFill>
                  <a:schemeClr val="bg1"/>
                </a:solidFill>
              </a:rPr>
              <a:t> group)</a:t>
            </a:r>
            <a:endParaRPr lang="en-US" sz="1600" dirty="0">
              <a:solidFill>
                <a:schemeClr val="bg1"/>
              </a:solidFill>
            </a:endParaRPr>
          </a:p>
        </p:txBody>
      </p:sp>
    </p:spTree>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Box 2"/>
          <p:cNvSpPr txBox="1">
            <a:spLocks noChangeArrowheads="1"/>
          </p:cNvSpPr>
          <p:nvPr/>
        </p:nvSpPr>
        <p:spPr bwMode="auto">
          <a:xfrm>
            <a:off x="228600" y="0"/>
            <a:ext cx="8686800" cy="95410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gn="ctr">
              <a:spcBef>
                <a:spcPts val="0"/>
              </a:spcBef>
            </a:pPr>
            <a:r>
              <a:rPr lang="en-US" sz="2800" dirty="0" smtClean="0">
                <a:solidFill>
                  <a:srgbClr val="FFFF99"/>
                </a:solidFill>
              </a:rPr>
              <a:t>Sensitivity Analysis:</a:t>
            </a:r>
          </a:p>
          <a:p>
            <a:pPr algn="ctr">
              <a:spcBef>
                <a:spcPts val="0"/>
              </a:spcBef>
            </a:pPr>
            <a:r>
              <a:rPr lang="en-US" sz="2800" dirty="0" smtClean="0">
                <a:solidFill>
                  <a:srgbClr val="FFFF99"/>
                </a:solidFill>
              </a:rPr>
              <a:t>Which features of the connectivity are most critical?</a:t>
            </a:r>
            <a:endParaRPr lang="en-US" sz="2800" dirty="0">
              <a:solidFill>
                <a:srgbClr val="FFFF99"/>
              </a:solidFill>
            </a:endParaRPr>
          </a:p>
        </p:txBody>
      </p:sp>
      <p:sp>
        <p:nvSpPr>
          <p:cNvPr id="35" name="TextBox 34"/>
          <p:cNvSpPr txBox="1"/>
          <p:nvPr/>
        </p:nvSpPr>
        <p:spPr>
          <a:xfrm>
            <a:off x="4572000" y="1066800"/>
            <a:ext cx="4445448" cy="707886"/>
          </a:xfrm>
          <a:prstGeom prst="rect">
            <a:avLst/>
          </a:prstGeom>
          <a:noFill/>
        </p:spPr>
        <p:txBody>
          <a:bodyPr wrap="none" rtlCol="0">
            <a:spAutoFit/>
          </a:bodyPr>
          <a:lstStyle/>
          <a:p>
            <a:r>
              <a:rPr lang="en-US" sz="2000" dirty="0" smtClean="0">
                <a:solidFill>
                  <a:srgbClr val="FFFFFF"/>
                </a:solidFill>
              </a:rPr>
              <a:t>Cost function curvature is described </a:t>
            </a:r>
          </a:p>
          <a:p>
            <a:r>
              <a:rPr lang="en-US" sz="2000" dirty="0" smtClean="0">
                <a:solidFill>
                  <a:srgbClr val="FFFFFF"/>
                </a:solidFill>
              </a:rPr>
              <a:t>by “Hessian” matrix of 2</a:t>
            </a:r>
            <a:r>
              <a:rPr lang="en-US" sz="2000" baseline="30000" dirty="0" smtClean="0">
                <a:solidFill>
                  <a:srgbClr val="FFFFFF"/>
                </a:solidFill>
              </a:rPr>
              <a:t>nd</a:t>
            </a:r>
            <a:r>
              <a:rPr lang="en-US" sz="2000" dirty="0" smtClean="0">
                <a:solidFill>
                  <a:srgbClr val="FFFFFF"/>
                </a:solidFill>
              </a:rPr>
              <a:t> derivatives:</a:t>
            </a:r>
          </a:p>
        </p:txBody>
      </p:sp>
      <p:sp>
        <p:nvSpPr>
          <p:cNvPr id="8" name="TextBox 7"/>
          <p:cNvSpPr txBox="1"/>
          <p:nvPr/>
        </p:nvSpPr>
        <p:spPr>
          <a:xfrm>
            <a:off x="76200" y="1169313"/>
            <a:ext cx="2916183" cy="430887"/>
          </a:xfrm>
          <a:prstGeom prst="rect">
            <a:avLst/>
          </a:prstGeom>
          <a:noFill/>
        </p:spPr>
        <p:txBody>
          <a:bodyPr wrap="none" rtlCol="0">
            <a:spAutoFit/>
          </a:bodyPr>
          <a:lstStyle/>
          <a:p>
            <a:r>
              <a:rPr lang="en-US" sz="2200" dirty="0" smtClean="0">
                <a:solidFill>
                  <a:srgbClr val="FFFFFF"/>
                </a:solidFill>
              </a:rPr>
              <a:t>Cost function surface:</a:t>
            </a:r>
            <a:endParaRPr lang="en-US" sz="2200" dirty="0">
              <a:solidFill>
                <a:srgbClr val="FFFFFF"/>
              </a:solidFill>
            </a:endParaRPr>
          </a:p>
        </p:txBody>
      </p:sp>
      <p:grpSp>
        <p:nvGrpSpPr>
          <p:cNvPr id="2" name="Group 14"/>
          <p:cNvGrpSpPr/>
          <p:nvPr/>
        </p:nvGrpSpPr>
        <p:grpSpPr>
          <a:xfrm>
            <a:off x="304800" y="1752600"/>
            <a:ext cx="3784600" cy="2838450"/>
            <a:chOff x="914400" y="2209800"/>
            <a:chExt cx="3784600" cy="2838450"/>
          </a:xfrm>
        </p:grpSpPr>
        <p:pic>
          <p:nvPicPr>
            <p:cNvPr id="220164" name="Picture 4"/>
            <p:cNvPicPr>
              <a:picLocks noChangeAspect="1" noChangeArrowheads="1"/>
            </p:cNvPicPr>
            <p:nvPr/>
          </p:nvPicPr>
          <p:blipFill>
            <a:blip r:embed="rId3" cstate="print"/>
            <a:srcRect/>
            <a:stretch>
              <a:fillRect/>
            </a:stretch>
          </p:blipFill>
          <p:spPr bwMode="auto">
            <a:xfrm>
              <a:off x="914400" y="2209800"/>
              <a:ext cx="3784600" cy="2838450"/>
            </a:xfrm>
            <a:prstGeom prst="rect">
              <a:avLst/>
            </a:prstGeom>
            <a:noFill/>
            <a:ln w="9525">
              <a:noFill/>
              <a:miter lim="800000"/>
              <a:headEnd/>
              <a:tailEnd/>
            </a:ln>
            <a:effectLst/>
          </p:spPr>
        </p:pic>
        <p:sp>
          <p:nvSpPr>
            <p:cNvPr id="12" name="TextBox 11"/>
            <p:cNvSpPr txBox="1"/>
            <p:nvPr/>
          </p:nvSpPr>
          <p:spPr>
            <a:xfrm rot="16200000">
              <a:off x="691388" y="3243463"/>
              <a:ext cx="838691" cy="369332"/>
            </a:xfrm>
            <a:prstGeom prst="rect">
              <a:avLst/>
            </a:prstGeom>
            <a:noFill/>
          </p:spPr>
          <p:txBody>
            <a:bodyPr wrap="none" rtlCol="0">
              <a:spAutoFit/>
            </a:bodyPr>
            <a:lstStyle/>
            <a:p>
              <a:r>
                <a:rPr lang="en-US" sz="1800" dirty="0" smtClean="0">
                  <a:solidFill>
                    <a:srgbClr val="000000"/>
                  </a:solidFill>
                </a:rPr>
                <a:t>cost C</a:t>
              </a:r>
              <a:endParaRPr lang="en-US" sz="1800" dirty="0">
                <a:solidFill>
                  <a:srgbClr val="000000"/>
                </a:solidFill>
              </a:endParaRPr>
            </a:p>
          </p:txBody>
        </p:sp>
        <p:sp>
          <p:nvSpPr>
            <p:cNvPr id="13" name="TextBox 12"/>
            <p:cNvSpPr txBox="1"/>
            <p:nvPr/>
          </p:nvSpPr>
          <p:spPr>
            <a:xfrm>
              <a:off x="3200400" y="4659868"/>
              <a:ext cx="487634" cy="369332"/>
            </a:xfrm>
            <a:prstGeom prst="rect">
              <a:avLst/>
            </a:prstGeom>
            <a:noFill/>
          </p:spPr>
          <p:txBody>
            <a:bodyPr wrap="none" rtlCol="0">
              <a:spAutoFit/>
            </a:bodyPr>
            <a:lstStyle/>
            <a:p>
              <a:r>
                <a:rPr lang="en-US" sz="1800" dirty="0" smtClean="0">
                  <a:solidFill>
                    <a:srgbClr val="000000"/>
                  </a:solidFill>
                </a:rPr>
                <a:t>W</a:t>
              </a:r>
              <a:r>
                <a:rPr lang="en-US" sz="1800" baseline="-25000" dirty="0" smtClean="0">
                  <a:solidFill>
                    <a:srgbClr val="000000"/>
                  </a:solidFill>
                </a:rPr>
                <a:t>1</a:t>
              </a:r>
              <a:endParaRPr lang="en-US" sz="1800" dirty="0">
                <a:solidFill>
                  <a:srgbClr val="000000"/>
                </a:solidFill>
              </a:endParaRPr>
            </a:p>
          </p:txBody>
        </p:sp>
        <p:sp>
          <p:nvSpPr>
            <p:cNvPr id="14" name="TextBox 13"/>
            <p:cNvSpPr txBox="1"/>
            <p:nvPr/>
          </p:nvSpPr>
          <p:spPr>
            <a:xfrm>
              <a:off x="1066800" y="4267200"/>
              <a:ext cx="487634" cy="369332"/>
            </a:xfrm>
            <a:prstGeom prst="rect">
              <a:avLst/>
            </a:prstGeom>
            <a:noFill/>
          </p:spPr>
          <p:txBody>
            <a:bodyPr wrap="none" rtlCol="0">
              <a:spAutoFit/>
            </a:bodyPr>
            <a:lstStyle/>
            <a:p>
              <a:r>
                <a:rPr lang="en-US" sz="1800" dirty="0" smtClean="0">
                  <a:solidFill>
                    <a:srgbClr val="000000"/>
                  </a:solidFill>
                </a:rPr>
                <a:t>W</a:t>
              </a:r>
              <a:r>
                <a:rPr lang="en-US" sz="1800" baseline="-25000" dirty="0" smtClean="0">
                  <a:solidFill>
                    <a:srgbClr val="000000"/>
                  </a:solidFill>
                </a:rPr>
                <a:t>2</a:t>
              </a:r>
              <a:endParaRPr lang="en-US" sz="1800" dirty="0">
                <a:solidFill>
                  <a:srgbClr val="000000"/>
                </a:solidFill>
              </a:endParaRPr>
            </a:p>
          </p:txBody>
        </p:sp>
      </p:grpSp>
      <p:cxnSp>
        <p:nvCxnSpPr>
          <p:cNvPr id="17" name="Straight Arrow Connector 16"/>
          <p:cNvCxnSpPr/>
          <p:nvPr/>
        </p:nvCxnSpPr>
        <p:spPr>
          <a:xfrm>
            <a:off x="1905000" y="3124200"/>
            <a:ext cx="1600200" cy="1676400"/>
          </a:xfrm>
          <a:prstGeom prst="straightConnector1">
            <a:avLst/>
          </a:prstGeom>
          <a:ln w="38100">
            <a:solidFill>
              <a:srgbClr val="FF0000"/>
            </a:solidFill>
            <a:tailEnd type="arrow"/>
          </a:ln>
        </p:spPr>
        <p:style>
          <a:lnRef idx="1">
            <a:schemeClr val="accent1"/>
          </a:lnRef>
          <a:fillRef idx="0">
            <a:schemeClr val="accent1"/>
          </a:fillRef>
          <a:effectRef idx="0">
            <a:schemeClr val="accent1"/>
          </a:effectRef>
          <a:fontRef idx="minor">
            <a:schemeClr val="tx1"/>
          </a:fontRef>
        </p:style>
      </p:cxnSp>
      <p:sp>
        <p:nvSpPr>
          <p:cNvPr id="18" name="TextBox 17"/>
          <p:cNvSpPr txBox="1"/>
          <p:nvPr/>
        </p:nvSpPr>
        <p:spPr>
          <a:xfrm>
            <a:off x="2286000" y="4800600"/>
            <a:ext cx="2286000" cy="1107996"/>
          </a:xfrm>
          <a:prstGeom prst="rect">
            <a:avLst/>
          </a:prstGeom>
          <a:noFill/>
        </p:spPr>
        <p:txBody>
          <a:bodyPr wrap="square" rtlCol="0">
            <a:spAutoFit/>
          </a:bodyPr>
          <a:lstStyle/>
          <a:p>
            <a:pPr algn="ctr"/>
            <a:r>
              <a:rPr lang="en-US" sz="2200" dirty="0" smtClean="0">
                <a:solidFill>
                  <a:srgbClr val="FF0000"/>
                </a:solidFill>
              </a:rPr>
              <a:t>Insensitive</a:t>
            </a:r>
          </a:p>
          <a:p>
            <a:pPr algn="ctr"/>
            <a:r>
              <a:rPr lang="en-US" sz="2200" dirty="0" smtClean="0">
                <a:solidFill>
                  <a:srgbClr val="FF0000"/>
                </a:solidFill>
              </a:rPr>
              <a:t>direction </a:t>
            </a:r>
          </a:p>
          <a:p>
            <a:pPr algn="ctr"/>
            <a:r>
              <a:rPr lang="en-US" sz="2200" dirty="0" smtClean="0">
                <a:solidFill>
                  <a:srgbClr val="FF0000"/>
                </a:solidFill>
              </a:rPr>
              <a:t>(low curvature)</a:t>
            </a:r>
            <a:endParaRPr lang="en-US" sz="2200" dirty="0">
              <a:solidFill>
                <a:srgbClr val="FF0000"/>
              </a:solidFill>
            </a:endParaRPr>
          </a:p>
        </p:txBody>
      </p:sp>
      <p:cxnSp>
        <p:nvCxnSpPr>
          <p:cNvPr id="21" name="Straight Arrow Connector 20"/>
          <p:cNvCxnSpPr/>
          <p:nvPr/>
        </p:nvCxnSpPr>
        <p:spPr>
          <a:xfrm flipH="1">
            <a:off x="1295400" y="3581400"/>
            <a:ext cx="2438400" cy="533400"/>
          </a:xfrm>
          <a:prstGeom prst="straightConnector1">
            <a:avLst/>
          </a:prstGeom>
          <a:ln w="38100">
            <a:solidFill>
              <a:srgbClr val="00CC00"/>
            </a:solidFill>
            <a:tailEnd type="arrow"/>
          </a:ln>
        </p:spPr>
        <p:style>
          <a:lnRef idx="1">
            <a:schemeClr val="accent1"/>
          </a:lnRef>
          <a:fillRef idx="0">
            <a:schemeClr val="accent1"/>
          </a:fillRef>
          <a:effectRef idx="0">
            <a:schemeClr val="accent1"/>
          </a:effectRef>
          <a:fontRef idx="minor">
            <a:schemeClr val="tx1"/>
          </a:fontRef>
        </p:style>
      </p:cxnSp>
      <p:cxnSp>
        <p:nvCxnSpPr>
          <p:cNvPr id="28" name="Straight Connector 27"/>
          <p:cNvCxnSpPr/>
          <p:nvPr/>
        </p:nvCxnSpPr>
        <p:spPr>
          <a:xfrm flipH="1">
            <a:off x="1066800" y="4191000"/>
            <a:ext cx="304800" cy="838200"/>
          </a:xfrm>
          <a:prstGeom prst="line">
            <a:avLst/>
          </a:prstGeom>
          <a:ln w="19050">
            <a:solidFill>
              <a:srgbClr val="00CC00"/>
            </a:solidFill>
          </a:ln>
        </p:spPr>
        <p:style>
          <a:lnRef idx="1">
            <a:schemeClr val="accent1"/>
          </a:lnRef>
          <a:fillRef idx="0">
            <a:schemeClr val="accent1"/>
          </a:fillRef>
          <a:effectRef idx="0">
            <a:schemeClr val="accent1"/>
          </a:effectRef>
          <a:fontRef idx="minor">
            <a:schemeClr val="tx1"/>
          </a:fontRef>
        </p:style>
      </p:cxnSp>
      <p:sp>
        <p:nvSpPr>
          <p:cNvPr id="29" name="TextBox 28"/>
          <p:cNvSpPr txBox="1"/>
          <p:nvPr/>
        </p:nvSpPr>
        <p:spPr>
          <a:xfrm>
            <a:off x="-76200" y="4953000"/>
            <a:ext cx="2164375" cy="1107996"/>
          </a:xfrm>
          <a:prstGeom prst="rect">
            <a:avLst/>
          </a:prstGeom>
          <a:noFill/>
        </p:spPr>
        <p:txBody>
          <a:bodyPr wrap="none" rtlCol="0">
            <a:spAutoFit/>
          </a:bodyPr>
          <a:lstStyle/>
          <a:p>
            <a:pPr algn="ctr"/>
            <a:r>
              <a:rPr lang="en-US" sz="2200" dirty="0" smtClean="0">
                <a:solidFill>
                  <a:srgbClr val="00CC00"/>
                </a:solidFill>
              </a:rPr>
              <a:t>Sensitive</a:t>
            </a:r>
          </a:p>
          <a:p>
            <a:pPr algn="ctr"/>
            <a:r>
              <a:rPr lang="en-US" sz="2200" dirty="0" smtClean="0">
                <a:solidFill>
                  <a:srgbClr val="00CC00"/>
                </a:solidFill>
              </a:rPr>
              <a:t>direction </a:t>
            </a:r>
          </a:p>
          <a:p>
            <a:pPr algn="ctr"/>
            <a:r>
              <a:rPr lang="en-US" sz="2200" dirty="0" smtClean="0">
                <a:solidFill>
                  <a:srgbClr val="00CC00"/>
                </a:solidFill>
              </a:rPr>
              <a:t>(high curvature)</a:t>
            </a:r>
            <a:endParaRPr lang="en-US" sz="2200" dirty="0">
              <a:solidFill>
                <a:srgbClr val="00CC00"/>
              </a:solidFill>
            </a:endParaRPr>
          </a:p>
        </p:txBody>
      </p:sp>
      <p:graphicFrame>
        <p:nvGraphicFramePr>
          <p:cNvPr id="32" name="Object 31"/>
          <p:cNvGraphicFramePr>
            <a:graphicFrameLocks noChangeAspect="1"/>
          </p:cNvGraphicFramePr>
          <p:nvPr>
            <p:extLst>
              <p:ext uri="{D42A27DB-BD31-4B8C-83A1-F6EECF244321}">
                <p14:modId xmlns:p14="http://schemas.microsoft.com/office/powerpoint/2010/main" val="402804095"/>
              </p:ext>
            </p:extLst>
          </p:nvPr>
        </p:nvGraphicFramePr>
        <p:xfrm>
          <a:off x="4724400" y="1752600"/>
          <a:ext cx="2007973" cy="990600"/>
        </p:xfrm>
        <a:graphic>
          <a:graphicData uri="http://schemas.openxmlformats.org/presentationml/2006/ole">
            <mc:AlternateContent xmlns:mc="http://schemas.openxmlformats.org/markup-compatibility/2006">
              <mc:Choice xmlns:v="urn:schemas-microsoft-com:vml" Requires="v">
                <p:oleObj spid="_x0000_s426103" name="Equation" r:id="rId4" imgW="952200" imgH="469800" progId="Equation.DSMT4">
                  <p:embed/>
                </p:oleObj>
              </mc:Choice>
              <mc:Fallback>
                <p:oleObj name="Equation" r:id="rId4" imgW="952200" imgH="469800" progId="Equation.DSMT4">
                  <p:embed/>
                  <p:pic>
                    <p:nvPicPr>
                      <p:cNvPr id="0" name=""/>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724400" y="1752600"/>
                        <a:ext cx="2007973" cy="9906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38" name="TextBox 37"/>
          <p:cNvSpPr txBox="1"/>
          <p:nvPr/>
        </p:nvSpPr>
        <p:spPr>
          <a:xfrm>
            <a:off x="4876800" y="2743200"/>
            <a:ext cx="3852337" cy="2277547"/>
          </a:xfrm>
          <a:prstGeom prst="rect">
            <a:avLst/>
          </a:prstGeom>
          <a:noFill/>
        </p:spPr>
        <p:txBody>
          <a:bodyPr wrap="none" rtlCol="0">
            <a:spAutoFit/>
          </a:bodyPr>
          <a:lstStyle/>
          <a:p>
            <a:r>
              <a:rPr lang="en-US" sz="1800" u="sng" dirty="0" smtClean="0">
                <a:solidFill>
                  <a:srgbClr val="FFFFFF"/>
                </a:solidFill>
              </a:rPr>
              <a:t>diagonal elements</a:t>
            </a:r>
            <a:r>
              <a:rPr lang="en-US" sz="1800" dirty="0" smtClean="0">
                <a:solidFill>
                  <a:srgbClr val="FFFFFF"/>
                </a:solidFill>
              </a:rPr>
              <a:t>: sensitivity to</a:t>
            </a:r>
          </a:p>
          <a:p>
            <a:r>
              <a:rPr lang="en-US" sz="1800" dirty="0" smtClean="0">
                <a:solidFill>
                  <a:srgbClr val="FFFFFF"/>
                </a:solidFill>
              </a:rPr>
              <a:t>       varying a single parameter</a:t>
            </a:r>
          </a:p>
          <a:p>
            <a:endParaRPr lang="en-US" sz="600" u="sng" dirty="0" smtClean="0">
              <a:solidFill>
                <a:srgbClr val="FFFFFF"/>
              </a:solidFill>
            </a:endParaRPr>
          </a:p>
          <a:p>
            <a:r>
              <a:rPr lang="en-US" sz="1800" u="sng" dirty="0" smtClean="0">
                <a:solidFill>
                  <a:srgbClr val="FFFFFF"/>
                </a:solidFill>
              </a:rPr>
              <a:t>off-diagonal elements</a:t>
            </a:r>
            <a:r>
              <a:rPr lang="en-US" sz="1800" dirty="0" smtClean="0">
                <a:solidFill>
                  <a:srgbClr val="FFFFFF"/>
                </a:solidFill>
              </a:rPr>
              <a:t>: interactions</a:t>
            </a:r>
          </a:p>
          <a:p>
            <a:r>
              <a:rPr lang="en-US" sz="1800" dirty="0" smtClean="0">
                <a:solidFill>
                  <a:srgbClr val="FFFFFF"/>
                </a:solidFill>
              </a:rPr>
              <a:t>       between pairs of parameter</a:t>
            </a:r>
          </a:p>
          <a:p>
            <a:endParaRPr lang="en-US" sz="1000" u="sng" dirty="0" smtClean="0">
              <a:solidFill>
                <a:srgbClr val="FFFFFF"/>
              </a:solidFill>
            </a:endParaRPr>
          </a:p>
          <a:p>
            <a:r>
              <a:rPr lang="en-US" sz="1800" u="sng" dirty="0" smtClean="0">
                <a:solidFill>
                  <a:srgbClr val="FFFFFF"/>
                </a:solidFill>
              </a:rPr>
              <a:t>eigenvectors/eigenvalues</a:t>
            </a:r>
            <a:r>
              <a:rPr lang="en-US" sz="1800" dirty="0" smtClean="0">
                <a:solidFill>
                  <a:srgbClr val="FFFFFF"/>
                </a:solidFill>
              </a:rPr>
              <a:t>: identify</a:t>
            </a:r>
          </a:p>
          <a:p>
            <a:r>
              <a:rPr lang="en-US" sz="1800" dirty="0" smtClean="0">
                <a:solidFill>
                  <a:srgbClr val="FFFFFF"/>
                </a:solidFill>
              </a:rPr>
              <a:t>patterns of weight changes to which</a:t>
            </a:r>
          </a:p>
          <a:p>
            <a:r>
              <a:rPr lang="en-US" sz="1800" dirty="0" smtClean="0">
                <a:solidFill>
                  <a:srgbClr val="FFFFFF"/>
                </a:solidFill>
              </a:rPr>
              <a:t>network is most sensitive</a:t>
            </a:r>
            <a:endParaRPr lang="en-US" sz="1800" dirty="0">
              <a:solidFill>
                <a:srgbClr val="FFFFFF"/>
              </a:solidFill>
            </a:endParaRPr>
          </a:p>
        </p:txBody>
      </p:sp>
      <p:sp>
        <p:nvSpPr>
          <p:cNvPr id="4" name="Bent Arrow 3"/>
          <p:cNvSpPr/>
          <p:nvPr/>
        </p:nvSpPr>
        <p:spPr>
          <a:xfrm flipV="1">
            <a:off x="5257800" y="5097423"/>
            <a:ext cx="381000" cy="514350"/>
          </a:xfrm>
          <a:prstGeom prst="bentArrow">
            <a:avLst/>
          </a:prstGeom>
          <a:solidFill>
            <a:srgbClr val="00CC00"/>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pic>
        <p:nvPicPr>
          <p:cNvPr id="5" name="Picture 4"/>
          <p:cNvPicPr>
            <a:picLocks noChangeAspect="1"/>
          </p:cNvPicPr>
          <p:nvPr/>
        </p:nvPicPr>
        <p:blipFill>
          <a:blip r:embed="rId6"/>
          <a:stretch>
            <a:fillRect/>
          </a:stretch>
        </p:blipFill>
        <p:spPr>
          <a:xfrm>
            <a:off x="5791200" y="5013053"/>
            <a:ext cx="2362200" cy="1825586"/>
          </a:xfrm>
          <a:prstGeom prst="rect">
            <a:avLst/>
          </a:prstGeom>
        </p:spPr>
      </p:pic>
      <p:sp>
        <p:nvSpPr>
          <p:cNvPr id="6" name="TextBox 5"/>
          <p:cNvSpPr txBox="1"/>
          <p:nvPr/>
        </p:nvSpPr>
        <p:spPr>
          <a:xfrm>
            <a:off x="36755" y="6448455"/>
            <a:ext cx="4451027" cy="338554"/>
          </a:xfrm>
          <a:prstGeom prst="rect">
            <a:avLst/>
          </a:prstGeom>
          <a:noFill/>
        </p:spPr>
        <p:txBody>
          <a:bodyPr wrap="none" rtlCol="0">
            <a:spAutoFit/>
          </a:bodyPr>
          <a:lstStyle/>
          <a:p>
            <a:r>
              <a:rPr lang="en-US" sz="1600" dirty="0" smtClean="0">
                <a:solidFill>
                  <a:schemeClr val="bg1"/>
                </a:solidFill>
              </a:rPr>
              <a:t>(Reference: see the work of J.P. </a:t>
            </a:r>
            <a:r>
              <a:rPr lang="en-US" sz="1600" dirty="0" err="1" smtClean="0">
                <a:solidFill>
                  <a:schemeClr val="bg1"/>
                </a:solidFill>
              </a:rPr>
              <a:t>Sethna</a:t>
            </a:r>
            <a:r>
              <a:rPr lang="en-US" sz="1600" dirty="0" smtClean="0">
                <a:solidFill>
                  <a:schemeClr val="bg1"/>
                </a:solidFill>
              </a:rPr>
              <a:t> group)</a:t>
            </a:r>
            <a:endParaRPr lang="en-US" sz="1600" dirty="0">
              <a:solidFill>
                <a:schemeClr val="bg1"/>
              </a:solidFill>
            </a:endParaRPr>
          </a:p>
        </p:txBody>
      </p:sp>
    </p:spTree>
    <p:extLst>
      <p:ext uri="{BB962C8B-B14F-4D97-AF65-F5344CB8AC3E}">
        <p14:creationId xmlns:p14="http://schemas.microsoft.com/office/powerpoint/2010/main" val="24963793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2" name="Picture 61"/>
          <p:cNvPicPr>
            <a:picLocks noChangeAspect="1"/>
          </p:cNvPicPr>
          <p:nvPr/>
        </p:nvPicPr>
        <p:blipFill rotWithShape="1">
          <a:blip r:embed="rId3">
            <a:extLst>
              <a:ext uri="{28A0092B-C50C-407E-A947-70E740481C1C}">
                <a14:useLocalDpi xmlns:a14="http://schemas.microsoft.com/office/drawing/2010/main" val="0"/>
              </a:ext>
            </a:extLst>
          </a:blip>
          <a:srcRect l="26457" r="52241"/>
          <a:stretch/>
        </p:blipFill>
        <p:spPr>
          <a:xfrm>
            <a:off x="2743200" y="2331525"/>
            <a:ext cx="1724453" cy="1473832"/>
          </a:xfrm>
          <a:prstGeom prst="rect">
            <a:avLst/>
          </a:prstGeom>
        </p:spPr>
      </p:pic>
      <p:pic>
        <p:nvPicPr>
          <p:cNvPr id="52" name="Picture 51"/>
          <p:cNvPicPr>
            <a:picLocks noChangeAspect="1"/>
          </p:cNvPicPr>
          <p:nvPr/>
        </p:nvPicPr>
        <p:blipFill rotWithShape="1">
          <a:blip r:embed="rId4">
            <a:extLst>
              <a:ext uri="{28A0092B-C50C-407E-A947-70E740481C1C}">
                <a14:useLocalDpi xmlns:a14="http://schemas.microsoft.com/office/drawing/2010/main" val="0"/>
              </a:ext>
            </a:extLst>
          </a:blip>
          <a:srcRect r="74213"/>
          <a:stretch/>
        </p:blipFill>
        <p:spPr>
          <a:xfrm>
            <a:off x="278366" y="2334111"/>
            <a:ext cx="2083834" cy="1471247"/>
          </a:xfrm>
          <a:prstGeom prst="rect">
            <a:avLst/>
          </a:prstGeom>
        </p:spPr>
      </p:pic>
      <p:sp>
        <p:nvSpPr>
          <p:cNvPr id="48" name="Rectangle 47"/>
          <p:cNvSpPr/>
          <p:nvPr/>
        </p:nvSpPr>
        <p:spPr>
          <a:xfrm>
            <a:off x="381000" y="6101255"/>
            <a:ext cx="1828800" cy="375745"/>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800">
              <a:solidFill>
                <a:srgbClr val="FFFFFF"/>
              </a:solidFill>
            </a:endParaRPr>
          </a:p>
        </p:txBody>
      </p:sp>
      <p:sp>
        <p:nvSpPr>
          <p:cNvPr id="15" name="Text Box 2"/>
          <p:cNvSpPr txBox="1">
            <a:spLocks noChangeArrowheads="1"/>
          </p:cNvSpPr>
          <p:nvPr/>
        </p:nvSpPr>
        <p:spPr bwMode="auto">
          <a:xfrm>
            <a:off x="76200" y="177969"/>
            <a:ext cx="8915400" cy="5078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gn="ctr">
              <a:spcBef>
                <a:spcPts val="0"/>
              </a:spcBef>
            </a:pPr>
            <a:r>
              <a:rPr lang="en-US" sz="2700" dirty="0" smtClean="0">
                <a:solidFill>
                  <a:srgbClr val="FFFF99"/>
                </a:solidFill>
              </a:rPr>
              <a:t>Sensitive &amp; Insensitive Directions in Connectivity Matrix</a:t>
            </a:r>
          </a:p>
        </p:txBody>
      </p:sp>
      <p:pic>
        <p:nvPicPr>
          <p:cNvPr id="246787" name="Picture 3"/>
          <p:cNvPicPr>
            <a:picLocks noChangeAspect="1" noChangeArrowheads="1"/>
          </p:cNvPicPr>
          <p:nvPr/>
        </p:nvPicPr>
        <p:blipFill>
          <a:blip r:embed="rId5" cstate="print"/>
          <a:srcRect/>
          <a:stretch>
            <a:fillRect/>
          </a:stretch>
        </p:blipFill>
        <p:spPr bwMode="auto">
          <a:xfrm>
            <a:off x="381000" y="7467600"/>
            <a:ext cx="1828800" cy="1482518"/>
          </a:xfrm>
          <a:prstGeom prst="rect">
            <a:avLst/>
          </a:prstGeom>
          <a:noFill/>
          <a:ln w="9525">
            <a:noFill/>
            <a:miter lim="800000"/>
            <a:headEnd/>
            <a:tailEnd/>
          </a:ln>
        </p:spPr>
      </p:pic>
      <p:pic>
        <p:nvPicPr>
          <p:cNvPr id="246788" name="Picture 4"/>
          <p:cNvPicPr>
            <a:picLocks noChangeAspect="1" noChangeArrowheads="1"/>
          </p:cNvPicPr>
          <p:nvPr/>
        </p:nvPicPr>
        <p:blipFill>
          <a:blip r:embed="rId6" cstate="print"/>
          <a:srcRect/>
          <a:stretch>
            <a:fillRect/>
          </a:stretch>
        </p:blipFill>
        <p:spPr bwMode="auto">
          <a:xfrm>
            <a:off x="2819400" y="7467600"/>
            <a:ext cx="1676400" cy="1524000"/>
          </a:xfrm>
          <a:prstGeom prst="rect">
            <a:avLst/>
          </a:prstGeom>
          <a:noFill/>
          <a:ln w="9525">
            <a:noFill/>
            <a:miter lim="800000"/>
            <a:headEnd/>
            <a:tailEnd/>
          </a:ln>
        </p:spPr>
      </p:pic>
      <p:pic>
        <p:nvPicPr>
          <p:cNvPr id="246789" name="Picture 5"/>
          <p:cNvPicPr>
            <a:picLocks noChangeAspect="1" noChangeArrowheads="1"/>
          </p:cNvPicPr>
          <p:nvPr/>
        </p:nvPicPr>
        <p:blipFill>
          <a:blip r:embed="rId7" cstate="print"/>
          <a:srcRect/>
          <a:stretch>
            <a:fillRect/>
          </a:stretch>
        </p:blipFill>
        <p:spPr bwMode="auto">
          <a:xfrm>
            <a:off x="4953000" y="7543799"/>
            <a:ext cx="1752600" cy="1417627"/>
          </a:xfrm>
          <a:prstGeom prst="rect">
            <a:avLst/>
          </a:prstGeom>
          <a:noFill/>
          <a:ln w="9525">
            <a:noFill/>
            <a:miter lim="800000"/>
            <a:headEnd/>
            <a:tailEnd/>
          </a:ln>
        </p:spPr>
      </p:pic>
      <p:pic>
        <p:nvPicPr>
          <p:cNvPr id="246790" name="Picture 6"/>
          <p:cNvPicPr>
            <a:picLocks noChangeAspect="1" noChangeArrowheads="1"/>
          </p:cNvPicPr>
          <p:nvPr/>
        </p:nvPicPr>
        <p:blipFill>
          <a:blip r:embed="rId8" cstate="print"/>
          <a:srcRect/>
          <a:stretch>
            <a:fillRect/>
          </a:stretch>
        </p:blipFill>
        <p:spPr bwMode="auto">
          <a:xfrm>
            <a:off x="7162800" y="7543800"/>
            <a:ext cx="1620000" cy="1371600"/>
          </a:xfrm>
          <a:prstGeom prst="rect">
            <a:avLst/>
          </a:prstGeom>
          <a:noFill/>
          <a:ln w="9525">
            <a:noFill/>
            <a:miter lim="800000"/>
            <a:headEnd/>
            <a:tailEnd/>
          </a:ln>
        </p:spPr>
      </p:pic>
      <p:sp>
        <p:nvSpPr>
          <p:cNvPr id="24" name="Rectangle 23"/>
          <p:cNvSpPr/>
          <p:nvPr/>
        </p:nvSpPr>
        <p:spPr>
          <a:xfrm>
            <a:off x="6986628" y="1433155"/>
            <a:ext cx="2004971" cy="923330"/>
          </a:xfrm>
          <a:prstGeom prst="rect">
            <a:avLst/>
          </a:prstGeom>
        </p:spPr>
        <p:txBody>
          <a:bodyPr wrap="none">
            <a:spAutoFit/>
          </a:bodyPr>
          <a:lstStyle/>
          <a:p>
            <a:pPr algn="ctr">
              <a:lnSpc>
                <a:spcPts val="2400"/>
              </a:lnSpc>
            </a:pPr>
            <a:r>
              <a:rPr lang="en-US" sz="1700" dirty="0" smtClean="0">
                <a:solidFill>
                  <a:srgbClr val="FFFFFF"/>
                </a:solidFill>
              </a:rPr>
              <a:t>Eigenvector 10:</a:t>
            </a:r>
          </a:p>
          <a:p>
            <a:pPr algn="ctr"/>
            <a:r>
              <a:rPr lang="en-US" sz="1700" dirty="0" smtClean="0">
                <a:solidFill>
                  <a:srgbClr val="FF0000"/>
                </a:solidFill>
              </a:rPr>
              <a:t>Offsetting changes</a:t>
            </a:r>
          </a:p>
          <a:p>
            <a:pPr algn="ctr"/>
            <a:r>
              <a:rPr lang="en-US" sz="1700" dirty="0" smtClean="0">
                <a:solidFill>
                  <a:srgbClr val="FF0000"/>
                </a:solidFill>
              </a:rPr>
              <a:t>in weights</a:t>
            </a:r>
          </a:p>
        </p:txBody>
      </p:sp>
      <p:sp>
        <p:nvSpPr>
          <p:cNvPr id="5" name="TextBox 4"/>
          <p:cNvSpPr txBox="1"/>
          <p:nvPr/>
        </p:nvSpPr>
        <p:spPr>
          <a:xfrm>
            <a:off x="228601" y="1433155"/>
            <a:ext cx="2225288" cy="923330"/>
          </a:xfrm>
          <a:prstGeom prst="rect">
            <a:avLst/>
          </a:prstGeom>
          <a:noFill/>
        </p:spPr>
        <p:txBody>
          <a:bodyPr wrap="none" rtlCol="0">
            <a:spAutoFit/>
          </a:bodyPr>
          <a:lstStyle/>
          <a:p>
            <a:pPr algn="ctr">
              <a:lnSpc>
                <a:spcPts val="2400"/>
              </a:lnSpc>
            </a:pPr>
            <a:r>
              <a:rPr lang="en-US" sz="1700" dirty="0" smtClean="0">
                <a:solidFill>
                  <a:srgbClr val="FFFFFF"/>
                </a:solidFill>
              </a:rPr>
              <a:t>Eigenvector 1:</a:t>
            </a:r>
          </a:p>
          <a:p>
            <a:pPr algn="ctr"/>
            <a:r>
              <a:rPr lang="en-US" sz="1700" dirty="0" smtClean="0">
                <a:solidFill>
                  <a:srgbClr val="FF0000"/>
                </a:solidFill>
              </a:rPr>
              <a:t>make all connections</a:t>
            </a:r>
          </a:p>
          <a:p>
            <a:pPr algn="ctr"/>
            <a:r>
              <a:rPr lang="en-US" sz="1700" dirty="0" smtClean="0">
                <a:solidFill>
                  <a:srgbClr val="FF0000"/>
                </a:solidFill>
              </a:rPr>
              <a:t>more excitatory</a:t>
            </a:r>
          </a:p>
        </p:txBody>
      </p:sp>
      <p:sp>
        <p:nvSpPr>
          <p:cNvPr id="19" name="TextBox 18"/>
          <p:cNvSpPr txBox="1"/>
          <p:nvPr/>
        </p:nvSpPr>
        <p:spPr>
          <a:xfrm>
            <a:off x="2661815" y="1433155"/>
            <a:ext cx="1922322" cy="923330"/>
          </a:xfrm>
          <a:prstGeom prst="rect">
            <a:avLst/>
          </a:prstGeom>
          <a:noFill/>
        </p:spPr>
        <p:txBody>
          <a:bodyPr wrap="none" rtlCol="0">
            <a:spAutoFit/>
          </a:bodyPr>
          <a:lstStyle/>
          <a:p>
            <a:pPr algn="ctr">
              <a:lnSpc>
                <a:spcPts val="2400"/>
              </a:lnSpc>
            </a:pPr>
            <a:r>
              <a:rPr lang="en-US" sz="1700" dirty="0" smtClean="0">
                <a:solidFill>
                  <a:srgbClr val="FFFFFF"/>
                </a:solidFill>
              </a:rPr>
              <a:t>Eigenvector 2:</a:t>
            </a:r>
          </a:p>
          <a:p>
            <a:pPr algn="ctr"/>
            <a:r>
              <a:rPr lang="en-US" sz="1700" dirty="0" smtClean="0">
                <a:solidFill>
                  <a:srgbClr val="FF0000"/>
                </a:solidFill>
              </a:rPr>
              <a:t>weaken excitation</a:t>
            </a:r>
          </a:p>
          <a:p>
            <a:pPr algn="ctr"/>
            <a:r>
              <a:rPr lang="en-US" sz="1700" dirty="0" smtClean="0">
                <a:solidFill>
                  <a:srgbClr val="FF0000"/>
                </a:solidFill>
              </a:rPr>
              <a:t>&amp; inhibition</a:t>
            </a:r>
            <a:endParaRPr lang="en-US" sz="1700" dirty="0">
              <a:solidFill>
                <a:srgbClr val="FF0000"/>
              </a:solidFill>
            </a:endParaRPr>
          </a:p>
        </p:txBody>
      </p:sp>
      <p:sp>
        <p:nvSpPr>
          <p:cNvPr id="20" name="TextBox 19"/>
          <p:cNvSpPr txBox="1"/>
          <p:nvPr/>
        </p:nvSpPr>
        <p:spPr>
          <a:xfrm>
            <a:off x="4820367" y="1433155"/>
            <a:ext cx="1935145" cy="923330"/>
          </a:xfrm>
          <a:prstGeom prst="rect">
            <a:avLst/>
          </a:prstGeom>
          <a:noFill/>
        </p:spPr>
        <p:txBody>
          <a:bodyPr wrap="none" rtlCol="0">
            <a:spAutoFit/>
          </a:bodyPr>
          <a:lstStyle/>
          <a:p>
            <a:pPr algn="ctr">
              <a:lnSpc>
                <a:spcPts val="2400"/>
              </a:lnSpc>
            </a:pPr>
            <a:r>
              <a:rPr lang="en-US" sz="1700" dirty="0" smtClean="0">
                <a:solidFill>
                  <a:srgbClr val="FFFFFF"/>
                </a:solidFill>
              </a:rPr>
              <a:t>Eigenvector 3:</a:t>
            </a:r>
          </a:p>
          <a:p>
            <a:pPr algn="ctr"/>
            <a:r>
              <a:rPr lang="en-US" sz="1700" dirty="0" smtClean="0">
                <a:solidFill>
                  <a:srgbClr val="FF0000"/>
                </a:solidFill>
              </a:rPr>
              <a:t>vary low vs. high</a:t>
            </a:r>
          </a:p>
          <a:p>
            <a:pPr algn="ctr"/>
            <a:r>
              <a:rPr lang="en-US" sz="1700" dirty="0" smtClean="0">
                <a:solidFill>
                  <a:srgbClr val="FF0000"/>
                </a:solidFill>
              </a:rPr>
              <a:t>threshold neurons</a:t>
            </a:r>
            <a:endParaRPr lang="en-US" sz="1700" dirty="0">
              <a:solidFill>
                <a:srgbClr val="FF0000"/>
              </a:solidFill>
            </a:endParaRPr>
          </a:p>
        </p:txBody>
      </p:sp>
      <p:cxnSp>
        <p:nvCxnSpPr>
          <p:cNvPr id="33" name="Straight Arrow Connector 32"/>
          <p:cNvCxnSpPr/>
          <p:nvPr/>
        </p:nvCxnSpPr>
        <p:spPr>
          <a:xfrm>
            <a:off x="3581400" y="3924300"/>
            <a:ext cx="0" cy="762000"/>
          </a:xfrm>
          <a:prstGeom prst="straightConnector1">
            <a:avLst/>
          </a:prstGeom>
          <a:ln w="28575">
            <a:solidFill>
              <a:schemeClr val="bg1"/>
            </a:solidFill>
            <a:tailEnd type="arrow"/>
          </a:ln>
        </p:spPr>
        <p:style>
          <a:lnRef idx="1">
            <a:schemeClr val="accent1"/>
          </a:lnRef>
          <a:fillRef idx="0">
            <a:schemeClr val="accent1"/>
          </a:fillRef>
          <a:effectRef idx="0">
            <a:schemeClr val="accent1"/>
          </a:effectRef>
          <a:fontRef idx="minor">
            <a:schemeClr val="tx1"/>
          </a:fontRef>
        </p:style>
      </p:cxnSp>
      <p:sp>
        <p:nvSpPr>
          <p:cNvPr id="34" name="TextBox 33"/>
          <p:cNvSpPr txBox="1"/>
          <p:nvPr/>
        </p:nvSpPr>
        <p:spPr>
          <a:xfrm>
            <a:off x="1371600" y="4120634"/>
            <a:ext cx="915635" cy="369332"/>
          </a:xfrm>
          <a:prstGeom prst="rect">
            <a:avLst/>
          </a:prstGeom>
          <a:noFill/>
        </p:spPr>
        <p:txBody>
          <a:bodyPr wrap="none" rtlCol="0">
            <a:spAutoFit/>
          </a:bodyPr>
          <a:lstStyle/>
          <a:p>
            <a:r>
              <a:rPr lang="en-US" sz="1800" dirty="0" smtClean="0">
                <a:solidFill>
                  <a:srgbClr val="FFFFFF"/>
                </a:solidFill>
              </a:rPr>
              <a:t>perturb</a:t>
            </a:r>
            <a:endParaRPr lang="en-US" sz="1800" dirty="0">
              <a:solidFill>
                <a:srgbClr val="FFFFFF"/>
              </a:solidFill>
            </a:endParaRPr>
          </a:p>
        </p:txBody>
      </p:sp>
      <p:cxnSp>
        <p:nvCxnSpPr>
          <p:cNvPr id="35" name="Straight Arrow Connector 34"/>
          <p:cNvCxnSpPr/>
          <p:nvPr/>
        </p:nvCxnSpPr>
        <p:spPr>
          <a:xfrm>
            <a:off x="1371600" y="3924300"/>
            <a:ext cx="0" cy="762000"/>
          </a:xfrm>
          <a:prstGeom prst="straightConnector1">
            <a:avLst/>
          </a:prstGeom>
          <a:ln w="28575">
            <a:solidFill>
              <a:schemeClr val="bg1"/>
            </a:solidFill>
            <a:tailEnd type="arrow"/>
          </a:ln>
        </p:spPr>
        <p:style>
          <a:lnRef idx="1">
            <a:schemeClr val="accent1"/>
          </a:lnRef>
          <a:fillRef idx="0">
            <a:schemeClr val="accent1"/>
          </a:fillRef>
          <a:effectRef idx="0">
            <a:schemeClr val="accent1"/>
          </a:effectRef>
          <a:fontRef idx="minor">
            <a:schemeClr val="tx1"/>
          </a:fontRef>
        </p:style>
      </p:cxnSp>
      <p:cxnSp>
        <p:nvCxnSpPr>
          <p:cNvPr id="36" name="Straight Arrow Connector 35"/>
          <p:cNvCxnSpPr/>
          <p:nvPr/>
        </p:nvCxnSpPr>
        <p:spPr>
          <a:xfrm>
            <a:off x="5638800" y="3924300"/>
            <a:ext cx="0" cy="762000"/>
          </a:xfrm>
          <a:prstGeom prst="straightConnector1">
            <a:avLst/>
          </a:prstGeom>
          <a:ln w="28575">
            <a:solidFill>
              <a:schemeClr val="bg1"/>
            </a:solidFill>
            <a:tailEnd type="arrow"/>
          </a:ln>
        </p:spPr>
        <p:style>
          <a:lnRef idx="1">
            <a:schemeClr val="accent1"/>
          </a:lnRef>
          <a:fillRef idx="0">
            <a:schemeClr val="accent1"/>
          </a:fillRef>
          <a:effectRef idx="0">
            <a:schemeClr val="accent1"/>
          </a:effectRef>
          <a:fontRef idx="minor">
            <a:schemeClr val="tx1"/>
          </a:fontRef>
        </p:style>
      </p:cxnSp>
      <p:cxnSp>
        <p:nvCxnSpPr>
          <p:cNvPr id="37" name="Straight Arrow Connector 36"/>
          <p:cNvCxnSpPr/>
          <p:nvPr/>
        </p:nvCxnSpPr>
        <p:spPr>
          <a:xfrm>
            <a:off x="8001000" y="3924300"/>
            <a:ext cx="0" cy="762000"/>
          </a:xfrm>
          <a:prstGeom prst="straightConnector1">
            <a:avLst/>
          </a:prstGeom>
          <a:ln w="28575">
            <a:solidFill>
              <a:schemeClr val="bg1"/>
            </a:solidFill>
            <a:tailEnd type="arrow"/>
          </a:ln>
        </p:spPr>
        <p:style>
          <a:lnRef idx="1">
            <a:schemeClr val="accent1"/>
          </a:lnRef>
          <a:fillRef idx="0">
            <a:schemeClr val="accent1"/>
          </a:fillRef>
          <a:effectRef idx="0">
            <a:schemeClr val="accent1"/>
          </a:effectRef>
          <a:fontRef idx="minor">
            <a:schemeClr val="tx1"/>
          </a:fontRef>
        </p:style>
      </p:cxnSp>
      <p:sp>
        <p:nvSpPr>
          <p:cNvPr id="38" name="TextBox 37"/>
          <p:cNvSpPr txBox="1"/>
          <p:nvPr/>
        </p:nvSpPr>
        <p:spPr>
          <a:xfrm>
            <a:off x="3581400" y="4120634"/>
            <a:ext cx="915635" cy="369332"/>
          </a:xfrm>
          <a:prstGeom prst="rect">
            <a:avLst/>
          </a:prstGeom>
          <a:noFill/>
        </p:spPr>
        <p:txBody>
          <a:bodyPr wrap="none" rtlCol="0">
            <a:spAutoFit/>
          </a:bodyPr>
          <a:lstStyle/>
          <a:p>
            <a:r>
              <a:rPr lang="en-US" sz="1800" dirty="0" smtClean="0">
                <a:solidFill>
                  <a:srgbClr val="FFFFFF"/>
                </a:solidFill>
              </a:rPr>
              <a:t>perturb</a:t>
            </a:r>
            <a:endParaRPr lang="en-US" sz="1800" dirty="0">
              <a:solidFill>
                <a:srgbClr val="FFFFFF"/>
              </a:solidFill>
            </a:endParaRPr>
          </a:p>
        </p:txBody>
      </p:sp>
      <p:sp>
        <p:nvSpPr>
          <p:cNvPr id="39" name="TextBox 38"/>
          <p:cNvSpPr txBox="1"/>
          <p:nvPr/>
        </p:nvSpPr>
        <p:spPr>
          <a:xfrm>
            <a:off x="5638800" y="4120634"/>
            <a:ext cx="915635" cy="369332"/>
          </a:xfrm>
          <a:prstGeom prst="rect">
            <a:avLst/>
          </a:prstGeom>
          <a:noFill/>
        </p:spPr>
        <p:txBody>
          <a:bodyPr wrap="none" rtlCol="0">
            <a:spAutoFit/>
          </a:bodyPr>
          <a:lstStyle/>
          <a:p>
            <a:r>
              <a:rPr lang="en-US" sz="1800" dirty="0" smtClean="0">
                <a:solidFill>
                  <a:srgbClr val="FFFFFF"/>
                </a:solidFill>
              </a:rPr>
              <a:t>perturb</a:t>
            </a:r>
            <a:endParaRPr lang="en-US" sz="1800" dirty="0">
              <a:solidFill>
                <a:srgbClr val="FFFFFF"/>
              </a:solidFill>
            </a:endParaRPr>
          </a:p>
        </p:txBody>
      </p:sp>
      <p:sp>
        <p:nvSpPr>
          <p:cNvPr id="40" name="TextBox 39"/>
          <p:cNvSpPr txBox="1"/>
          <p:nvPr/>
        </p:nvSpPr>
        <p:spPr>
          <a:xfrm>
            <a:off x="8001000" y="4120634"/>
            <a:ext cx="915635" cy="369332"/>
          </a:xfrm>
          <a:prstGeom prst="rect">
            <a:avLst/>
          </a:prstGeom>
          <a:noFill/>
        </p:spPr>
        <p:txBody>
          <a:bodyPr wrap="none" rtlCol="0">
            <a:spAutoFit/>
          </a:bodyPr>
          <a:lstStyle/>
          <a:p>
            <a:r>
              <a:rPr lang="en-US" sz="1800" dirty="0" smtClean="0">
                <a:solidFill>
                  <a:srgbClr val="FFFFFF"/>
                </a:solidFill>
              </a:rPr>
              <a:t>perturb</a:t>
            </a:r>
            <a:endParaRPr lang="en-US" sz="1800" dirty="0">
              <a:solidFill>
                <a:srgbClr val="FFFFFF"/>
              </a:solidFill>
            </a:endParaRPr>
          </a:p>
        </p:txBody>
      </p:sp>
      <p:cxnSp>
        <p:nvCxnSpPr>
          <p:cNvPr id="45" name="Straight Connector 44"/>
          <p:cNvCxnSpPr/>
          <p:nvPr/>
        </p:nvCxnSpPr>
        <p:spPr>
          <a:xfrm>
            <a:off x="6934200" y="1219200"/>
            <a:ext cx="0" cy="5181600"/>
          </a:xfrm>
          <a:prstGeom prst="line">
            <a:avLst/>
          </a:prstGeom>
          <a:ln>
            <a:solidFill>
              <a:srgbClr val="FFFF99"/>
            </a:solidFill>
          </a:ln>
        </p:spPr>
        <p:style>
          <a:lnRef idx="1">
            <a:schemeClr val="accent1"/>
          </a:lnRef>
          <a:fillRef idx="0">
            <a:schemeClr val="accent1"/>
          </a:fillRef>
          <a:effectRef idx="0">
            <a:schemeClr val="accent1"/>
          </a:effectRef>
          <a:fontRef idx="minor">
            <a:schemeClr val="tx1"/>
          </a:fontRef>
        </p:style>
      </p:cxnSp>
      <p:sp>
        <p:nvSpPr>
          <p:cNvPr id="46" name="TextBox 45"/>
          <p:cNvSpPr txBox="1"/>
          <p:nvPr/>
        </p:nvSpPr>
        <p:spPr>
          <a:xfrm>
            <a:off x="1066800" y="952500"/>
            <a:ext cx="5455340" cy="369332"/>
          </a:xfrm>
          <a:prstGeom prst="rect">
            <a:avLst/>
          </a:prstGeom>
          <a:noFill/>
        </p:spPr>
        <p:txBody>
          <a:bodyPr wrap="none" rtlCol="0">
            <a:spAutoFit/>
          </a:bodyPr>
          <a:lstStyle/>
          <a:p>
            <a:r>
              <a:rPr lang="en-US" sz="1800" b="1" i="1" dirty="0" smtClean="0">
                <a:solidFill>
                  <a:srgbClr val="FFFFFF"/>
                </a:solidFill>
              </a:rPr>
              <a:t>Sensitive directions </a:t>
            </a:r>
            <a:r>
              <a:rPr lang="en-US" sz="1800" i="1" dirty="0" smtClean="0">
                <a:solidFill>
                  <a:srgbClr val="FFFFFF"/>
                </a:solidFill>
              </a:rPr>
              <a:t>(of model-fitting cost function)</a:t>
            </a:r>
            <a:endParaRPr lang="en-US" sz="1800" i="1" dirty="0">
              <a:solidFill>
                <a:srgbClr val="FFFFFF"/>
              </a:solidFill>
            </a:endParaRPr>
          </a:p>
        </p:txBody>
      </p:sp>
      <p:sp>
        <p:nvSpPr>
          <p:cNvPr id="47" name="TextBox 46"/>
          <p:cNvSpPr txBox="1"/>
          <p:nvPr/>
        </p:nvSpPr>
        <p:spPr>
          <a:xfrm>
            <a:off x="7315200" y="952500"/>
            <a:ext cx="1377300" cy="369332"/>
          </a:xfrm>
          <a:prstGeom prst="rect">
            <a:avLst/>
          </a:prstGeom>
          <a:noFill/>
        </p:spPr>
        <p:txBody>
          <a:bodyPr wrap="none" rtlCol="0">
            <a:spAutoFit/>
          </a:bodyPr>
          <a:lstStyle/>
          <a:p>
            <a:r>
              <a:rPr lang="en-US" sz="1800" b="1" i="1" dirty="0" smtClean="0">
                <a:solidFill>
                  <a:srgbClr val="FFFFFF"/>
                </a:solidFill>
              </a:rPr>
              <a:t>Insensitive</a:t>
            </a:r>
            <a:endParaRPr lang="en-US" sz="1800" b="1" i="1" dirty="0">
              <a:solidFill>
                <a:srgbClr val="FFFFFF"/>
              </a:solidFill>
            </a:endParaRPr>
          </a:p>
        </p:txBody>
      </p:sp>
      <p:sp>
        <p:nvSpPr>
          <p:cNvPr id="41" name="TextBox 40"/>
          <p:cNvSpPr txBox="1"/>
          <p:nvPr/>
        </p:nvSpPr>
        <p:spPr>
          <a:xfrm>
            <a:off x="5932865" y="6477000"/>
            <a:ext cx="2916183" cy="369332"/>
          </a:xfrm>
          <a:prstGeom prst="rect">
            <a:avLst/>
          </a:prstGeom>
          <a:noFill/>
        </p:spPr>
        <p:txBody>
          <a:bodyPr wrap="none" rtlCol="0">
            <a:spAutoFit/>
          </a:bodyPr>
          <a:lstStyle/>
          <a:p>
            <a:r>
              <a:rPr lang="en-US" sz="1800" dirty="0" smtClean="0">
                <a:solidFill>
                  <a:srgbClr val="FFFFFF"/>
                </a:solidFill>
              </a:rPr>
              <a:t>Fisher et al., </a:t>
            </a:r>
            <a:r>
              <a:rPr lang="en-US" sz="1800" i="1" dirty="0" smtClean="0">
                <a:solidFill>
                  <a:srgbClr val="FFFFFF"/>
                </a:solidFill>
              </a:rPr>
              <a:t>Neuron</a:t>
            </a:r>
            <a:r>
              <a:rPr lang="en-US" sz="1800" dirty="0" smtClean="0">
                <a:solidFill>
                  <a:srgbClr val="FFFFFF"/>
                </a:solidFill>
              </a:rPr>
              <a:t>, 2013</a:t>
            </a:r>
            <a:endParaRPr lang="en-US" sz="1800" dirty="0">
              <a:solidFill>
                <a:srgbClr val="FFFFFF"/>
              </a:solidFill>
            </a:endParaRPr>
          </a:p>
        </p:txBody>
      </p:sp>
      <p:cxnSp>
        <p:nvCxnSpPr>
          <p:cNvPr id="43" name="Straight Connector 42"/>
          <p:cNvCxnSpPr/>
          <p:nvPr/>
        </p:nvCxnSpPr>
        <p:spPr>
          <a:xfrm>
            <a:off x="533400" y="6321623"/>
            <a:ext cx="381000" cy="0"/>
          </a:xfrm>
          <a:prstGeom prst="line">
            <a:avLst/>
          </a:prstGeom>
          <a:ln w="19050">
            <a:solidFill>
              <a:schemeClr val="tx1"/>
            </a:solidFill>
          </a:ln>
        </p:spPr>
        <p:style>
          <a:lnRef idx="1">
            <a:schemeClr val="accent1"/>
          </a:lnRef>
          <a:fillRef idx="0">
            <a:schemeClr val="accent1"/>
          </a:fillRef>
          <a:effectRef idx="0">
            <a:schemeClr val="accent1"/>
          </a:effectRef>
          <a:fontRef idx="minor">
            <a:schemeClr val="tx1"/>
          </a:fontRef>
        </p:style>
      </p:cxnSp>
      <p:sp>
        <p:nvSpPr>
          <p:cNvPr id="44" name="TextBox 43"/>
          <p:cNvSpPr txBox="1"/>
          <p:nvPr/>
        </p:nvSpPr>
        <p:spPr>
          <a:xfrm>
            <a:off x="914400" y="6169223"/>
            <a:ext cx="1308371" cy="307777"/>
          </a:xfrm>
          <a:prstGeom prst="rect">
            <a:avLst/>
          </a:prstGeom>
          <a:noFill/>
        </p:spPr>
        <p:txBody>
          <a:bodyPr wrap="none" rtlCol="0">
            <a:spAutoFit/>
          </a:bodyPr>
          <a:lstStyle/>
          <a:p>
            <a:r>
              <a:rPr lang="en-US" sz="1400" dirty="0" smtClean="0">
                <a:solidFill>
                  <a:srgbClr val="000000"/>
                </a:solidFill>
              </a:rPr>
              <a:t>right side avg.</a:t>
            </a:r>
          </a:p>
        </p:txBody>
      </p:sp>
      <p:sp>
        <p:nvSpPr>
          <p:cNvPr id="9" name="Rectangle 8"/>
          <p:cNvSpPr/>
          <p:nvPr/>
        </p:nvSpPr>
        <p:spPr>
          <a:xfrm>
            <a:off x="533400" y="2385949"/>
            <a:ext cx="1753835" cy="119126"/>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800">
              <a:solidFill>
                <a:srgbClr val="FFFFFF"/>
              </a:solidFill>
            </a:endParaRPr>
          </a:p>
        </p:txBody>
      </p:sp>
      <p:sp>
        <p:nvSpPr>
          <p:cNvPr id="8" name="TextBox 7"/>
          <p:cNvSpPr txBox="1"/>
          <p:nvPr/>
        </p:nvSpPr>
        <p:spPr>
          <a:xfrm>
            <a:off x="667512" y="2286000"/>
            <a:ext cx="901209" cy="271869"/>
          </a:xfrm>
          <a:prstGeom prst="rect">
            <a:avLst/>
          </a:prstGeom>
          <a:noFill/>
          <a:ln>
            <a:noFill/>
          </a:ln>
        </p:spPr>
        <p:txBody>
          <a:bodyPr wrap="none" rtlCol="0">
            <a:spAutoFit/>
          </a:bodyPr>
          <a:lstStyle/>
          <a:p>
            <a:pPr algn="ctr">
              <a:lnSpc>
                <a:spcPts val="1400"/>
              </a:lnSpc>
            </a:pPr>
            <a:r>
              <a:rPr lang="en-US" sz="1200" b="1" dirty="0" smtClean="0">
                <a:solidFill>
                  <a:srgbClr val="FF0000"/>
                </a:solidFill>
              </a:rPr>
              <a:t>more exc.</a:t>
            </a:r>
            <a:endParaRPr lang="en-US" sz="1200" b="1" dirty="0">
              <a:solidFill>
                <a:srgbClr val="FF0000"/>
              </a:solidFill>
            </a:endParaRPr>
          </a:p>
        </p:txBody>
      </p:sp>
      <p:cxnSp>
        <p:nvCxnSpPr>
          <p:cNvPr id="55" name="Straight Arrow Connector 54"/>
          <p:cNvCxnSpPr/>
          <p:nvPr/>
        </p:nvCxnSpPr>
        <p:spPr>
          <a:xfrm flipV="1">
            <a:off x="1890274" y="2557869"/>
            <a:ext cx="0" cy="439317"/>
          </a:xfrm>
          <a:prstGeom prst="straightConnector1">
            <a:avLst/>
          </a:prstGeom>
          <a:ln w="19050">
            <a:solidFill>
              <a:srgbClr val="FF0000"/>
            </a:solidFill>
            <a:tailEnd type="arrow"/>
          </a:ln>
        </p:spPr>
        <p:style>
          <a:lnRef idx="1">
            <a:schemeClr val="accent1"/>
          </a:lnRef>
          <a:fillRef idx="0">
            <a:schemeClr val="accent1"/>
          </a:fillRef>
          <a:effectRef idx="0">
            <a:schemeClr val="accent1"/>
          </a:effectRef>
          <a:fontRef idx="minor">
            <a:schemeClr val="tx1"/>
          </a:fontRef>
        </p:style>
      </p:cxnSp>
      <p:sp>
        <p:nvSpPr>
          <p:cNvPr id="56" name="TextBox 55"/>
          <p:cNvSpPr txBox="1"/>
          <p:nvPr/>
        </p:nvSpPr>
        <p:spPr>
          <a:xfrm>
            <a:off x="1484177" y="2286000"/>
            <a:ext cx="801823" cy="271869"/>
          </a:xfrm>
          <a:prstGeom prst="rect">
            <a:avLst/>
          </a:prstGeom>
          <a:noFill/>
        </p:spPr>
        <p:txBody>
          <a:bodyPr wrap="none" rtlCol="0">
            <a:spAutoFit/>
          </a:bodyPr>
          <a:lstStyle/>
          <a:p>
            <a:pPr algn="ctr">
              <a:lnSpc>
                <a:spcPts val="1400"/>
              </a:lnSpc>
            </a:pPr>
            <a:r>
              <a:rPr lang="en-US" sz="1200" b="1" dirty="0" smtClean="0">
                <a:solidFill>
                  <a:srgbClr val="FF0000"/>
                </a:solidFill>
              </a:rPr>
              <a:t>less </a:t>
            </a:r>
            <a:r>
              <a:rPr lang="en-US" sz="1200" b="1" dirty="0" err="1" smtClean="0">
                <a:solidFill>
                  <a:srgbClr val="FF0000"/>
                </a:solidFill>
              </a:rPr>
              <a:t>inh</a:t>
            </a:r>
            <a:r>
              <a:rPr lang="en-US" sz="1200" b="1" dirty="0" smtClean="0">
                <a:solidFill>
                  <a:srgbClr val="FF0000"/>
                </a:solidFill>
              </a:rPr>
              <a:t>.</a:t>
            </a:r>
            <a:endParaRPr lang="en-US" sz="1200" b="1" dirty="0">
              <a:solidFill>
                <a:srgbClr val="FF0000"/>
              </a:solidFill>
            </a:endParaRPr>
          </a:p>
        </p:txBody>
      </p:sp>
      <p:cxnSp>
        <p:nvCxnSpPr>
          <p:cNvPr id="57" name="Straight Arrow Connector 56"/>
          <p:cNvCxnSpPr/>
          <p:nvPr/>
        </p:nvCxnSpPr>
        <p:spPr>
          <a:xfrm flipV="1">
            <a:off x="1080649" y="2557869"/>
            <a:ext cx="0" cy="439317"/>
          </a:xfrm>
          <a:prstGeom prst="straightConnector1">
            <a:avLst/>
          </a:prstGeom>
          <a:ln w="19050">
            <a:solidFill>
              <a:srgbClr val="FF0000"/>
            </a:solidFill>
            <a:tailEnd type="arrow"/>
          </a:ln>
        </p:spPr>
        <p:style>
          <a:lnRef idx="1">
            <a:schemeClr val="accent1"/>
          </a:lnRef>
          <a:fillRef idx="0">
            <a:schemeClr val="accent1"/>
          </a:fillRef>
          <a:effectRef idx="0">
            <a:schemeClr val="accent1"/>
          </a:effectRef>
          <a:fontRef idx="minor">
            <a:schemeClr val="tx1"/>
          </a:fontRef>
        </p:style>
      </p:cxnSp>
      <p:pic>
        <p:nvPicPr>
          <p:cNvPr id="58" name="Picture 57"/>
          <p:cNvPicPr>
            <a:picLocks noChangeAspect="1"/>
          </p:cNvPicPr>
          <p:nvPr/>
        </p:nvPicPr>
        <p:blipFill rotWithShape="1">
          <a:blip r:embed="rId9">
            <a:extLst>
              <a:ext uri="{28A0092B-C50C-407E-A947-70E740481C1C}">
                <a14:useLocalDpi xmlns:a14="http://schemas.microsoft.com/office/drawing/2010/main" val="0"/>
              </a:ext>
            </a:extLst>
          </a:blip>
          <a:srcRect l="20286" r="61451"/>
          <a:stretch/>
        </p:blipFill>
        <p:spPr>
          <a:xfrm>
            <a:off x="2819400" y="4703239"/>
            <a:ext cx="1721486" cy="1468961"/>
          </a:xfrm>
          <a:prstGeom prst="rect">
            <a:avLst/>
          </a:prstGeom>
        </p:spPr>
      </p:pic>
      <p:pic>
        <p:nvPicPr>
          <p:cNvPr id="59" name="Picture 58"/>
          <p:cNvPicPr>
            <a:picLocks noChangeAspect="1"/>
          </p:cNvPicPr>
          <p:nvPr/>
        </p:nvPicPr>
        <p:blipFill rotWithShape="1">
          <a:blip r:embed="rId9">
            <a:extLst>
              <a:ext uri="{28A0092B-C50C-407E-A947-70E740481C1C}">
                <a14:useLocalDpi xmlns:a14="http://schemas.microsoft.com/office/drawing/2010/main" val="0"/>
              </a:ext>
            </a:extLst>
          </a:blip>
          <a:srcRect l="39360" r="42047"/>
          <a:stretch/>
        </p:blipFill>
        <p:spPr>
          <a:xfrm>
            <a:off x="4953000" y="4703239"/>
            <a:ext cx="1752600" cy="1468961"/>
          </a:xfrm>
          <a:prstGeom prst="rect">
            <a:avLst/>
          </a:prstGeom>
        </p:spPr>
      </p:pic>
      <p:pic>
        <p:nvPicPr>
          <p:cNvPr id="60" name="Picture 59"/>
          <p:cNvPicPr>
            <a:picLocks noChangeAspect="1"/>
          </p:cNvPicPr>
          <p:nvPr/>
        </p:nvPicPr>
        <p:blipFill rotWithShape="1">
          <a:blip r:embed="rId9">
            <a:extLst>
              <a:ext uri="{28A0092B-C50C-407E-A947-70E740481C1C}">
                <a14:useLocalDpi xmlns:a14="http://schemas.microsoft.com/office/drawing/2010/main" val="0"/>
              </a:ext>
            </a:extLst>
          </a:blip>
          <a:srcRect l="83516" r="-644"/>
          <a:stretch/>
        </p:blipFill>
        <p:spPr>
          <a:xfrm>
            <a:off x="7165820" y="4703239"/>
            <a:ext cx="1673380" cy="1468961"/>
          </a:xfrm>
          <a:prstGeom prst="rect">
            <a:avLst/>
          </a:prstGeom>
        </p:spPr>
      </p:pic>
      <p:pic>
        <p:nvPicPr>
          <p:cNvPr id="14" name="Picture 13"/>
          <p:cNvPicPr>
            <a:picLocks noChangeAspect="1"/>
          </p:cNvPicPr>
          <p:nvPr/>
        </p:nvPicPr>
        <p:blipFill rotWithShape="1">
          <a:blip r:embed="rId10">
            <a:extLst>
              <a:ext uri="{28A0092B-C50C-407E-A947-70E740481C1C}">
                <a14:useLocalDpi xmlns:a14="http://schemas.microsoft.com/office/drawing/2010/main" val="0"/>
              </a:ext>
            </a:extLst>
          </a:blip>
          <a:srcRect r="79611"/>
          <a:stretch/>
        </p:blipFill>
        <p:spPr>
          <a:xfrm>
            <a:off x="381000" y="4703239"/>
            <a:ext cx="1828800" cy="1455577"/>
          </a:xfrm>
          <a:prstGeom prst="rect">
            <a:avLst/>
          </a:prstGeom>
        </p:spPr>
      </p:pic>
      <p:pic>
        <p:nvPicPr>
          <p:cNvPr id="54" name="Picture 53"/>
          <p:cNvPicPr>
            <a:picLocks noChangeAspect="1"/>
          </p:cNvPicPr>
          <p:nvPr/>
        </p:nvPicPr>
        <p:blipFill rotWithShape="1">
          <a:blip r:embed="rId4">
            <a:extLst>
              <a:ext uri="{28A0092B-C50C-407E-A947-70E740481C1C}">
                <a14:useLocalDpi xmlns:a14="http://schemas.microsoft.com/office/drawing/2010/main" val="0"/>
              </a:ext>
            </a:extLst>
          </a:blip>
          <a:srcRect l="51122" r="27576"/>
          <a:stretch/>
        </p:blipFill>
        <p:spPr>
          <a:xfrm>
            <a:off x="4953000" y="2331526"/>
            <a:ext cx="1730073" cy="1478635"/>
          </a:xfrm>
          <a:prstGeom prst="rect">
            <a:avLst/>
          </a:prstGeom>
        </p:spPr>
      </p:pic>
      <p:pic>
        <p:nvPicPr>
          <p:cNvPr id="61" name="Picture 60"/>
          <p:cNvPicPr>
            <a:picLocks noChangeAspect="1"/>
          </p:cNvPicPr>
          <p:nvPr/>
        </p:nvPicPr>
        <p:blipFill rotWithShape="1">
          <a:blip r:embed="rId4">
            <a:extLst>
              <a:ext uri="{28A0092B-C50C-407E-A947-70E740481C1C}">
                <a14:useLocalDpi xmlns:a14="http://schemas.microsoft.com/office/drawing/2010/main" val="0"/>
              </a:ext>
            </a:extLst>
          </a:blip>
          <a:srcRect l="79151"/>
          <a:stretch/>
        </p:blipFill>
        <p:spPr>
          <a:xfrm>
            <a:off x="7159008" y="2338180"/>
            <a:ext cx="1680192" cy="1467177"/>
          </a:xfrm>
          <a:prstGeom prst="rect">
            <a:avLst/>
          </a:prstGeom>
        </p:spPr>
      </p:pic>
      <p:cxnSp>
        <p:nvCxnSpPr>
          <p:cNvPr id="68" name="Straight Arrow Connector 67"/>
          <p:cNvCxnSpPr/>
          <p:nvPr/>
        </p:nvCxnSpPr>
        <p:spPr>
          <a:xfrm flipV="1">
            <a:off x="4114800" y="2514600"/>
            <a:ext cx="0" cy="439317"/>
          </a:xfrm>
          <a:prstGeom prst="straightConnector1">
            <a:avLst/>
          </a:prstGeom>
          <a:ln w="19050">
            <a:solidFill>
              <a:srgbClr val="FF0000"/>
            </a:solidFill>
            <a:tailEnd type="arrow"/>
          </a:ln>
        </p:spPr>
        <p:style>
          <a:lnRef idx="1">
            <a:schemeClr val="accent1"/>
          </a:lnRef>
          <a:fillRef idx="0">
            <a:schemeClr val="accent1"/>
          </a:fillRef>
          <a:effectRef idx="0">
            <a:schemeClr val="accent1"/>
          </a:effectRef>
          <a:fontRef idx="minor">
            <a:schemeClr val="tx1"/>
          </a:fontRef>
        </p:style>
      </p:cxnSp>
      <p:sp>
        <p:nvSpPr>
          <p:cNvPr id="69" name="TextBox 68"/>
          <p:cNvSpPr txBox="1"/>
          <p:nvPr/>
        </p:nvSpPr>
        <p:spPr>
          <a:xfrm>
            <a:off x="3733800" y="2286000"/>
            <a:ext cx="801823" cy="271869"/>
          </a:xfrm>
          <a:prstGeom prst="rect">
            <a:avLst/>
          </a:prstGeom>
          <a:noFill/>
        </p:spPr>
        <p:txBody>
          <a:bodyPr wrap="none" rtlCol="0">
            <a:spAutoFit/>
          </a:bodyPr>
          <a:lstStyle/>
          <a:p>
            <a:pPr algn="ctr">
              <a:lnSpc>
                <a:spcPts val="1400"/>
              </a:lnSpc>
            </a:pPr>
            <a:r>
              <a:rPr lang="en-US" sz="1200" b="1" dirty="0" smtClean="0">
                <a:solidFill>
                  <a:srgbClr val="FF0000"/>
                </a:solidFill>
              </a:rPr>
              <a:t>less </a:t>
            </a:r>
            <a:r>
              <a:rPr lang="en-US" sz="1200" b="1" dirty="0" err="1" smtClean="0">
                <a:solidFill>
                  <a:srgbClr val="FF0000"/>
                </a:solidFill>
              </a:rPr>
              <a:t>inh</a:t>
            </a:r>
            <a:r>
              <a:rPr lang="en-US" sz="1200" b="1" dirty="0" smtClean="0">
                <a:solidFill>
                  <a:srgbClr val="FF0000"/>
                </a:solidFill>
              </a:rPr>
              <a:t>.</a:t>
            </a:r>
            <a:endParaRPr lang="en-US" sz="1200" b="1" dirty="0">
              <a:solidFill>
                <a:srgbClr val="FF0000"/>
              </a:solidFill>
            </a:endParaRPr>
          </a:p>
        </p:txBody>
      </p:sp>
      <p:sp>
        <p:nvSpPr>
          <p:cNvPr id="70" name="TextBox 69"/>
          <p:cNvSpPr txBox="1"/>
          <p:nvPr/>
        </p:nvSpPr>
        <p:spPr>
          <a:xfrm>
            <a:off x="3033132" y="2743200"/>
            <a:ext cx="824265" cy="271869"/>
          </a:xfrm>
          <a:prstGeom prst="rect">
            <a:avLst/>
          </a:prstGeom>
          <a:noFill/>
          <a:ln>
            <a:noFill/>
          </a:ln>
        </p:spPr>
        <p:txBody>
          <a:bodyPr wrap="none" rtlCol="0">
            <a:spAutoFit/>
          </a:bodyPr>
          <a:lstStyle/>
          <a:p>
            <a:pPr algn="ctr">
              <a:lnSpc>
                <a:spcPts val="1400"/>
              </a:lnSpc>
            </a:pPr>
            <a:r>
              <a:rPr lang="en-US" sz="1200" b="1" dirty="0" smtClean="0">
                <a:solidFill>
                  <a:srgbClr val="FF0000"/>
                </a:solidFill>
              </a:rPr>
              <a:t>less exc.</a:t>
            </a:r>
            <a:endParaRPr lang="en-US" sz="1200" b="1" dirty="0">
              <a:solidFill>
                <a:srgbClr val="FF0000"/>
              </a:solidFill>
            </a:endParaRPr>
          </a:p>
        </p:txBody>
      </p:sp>
      <p:cxnSp>
        <p:nvCxnSpPr>
          <p:cNvPr id="71" name="Straight Arrow Connector 70"/>
          <p:cNvCxnSpPr/>
          <p:nvPr/>
        </p:nvCxnSpPr>
        <p:spPr>
          <a:xfrm>
            <a:off x="3429000" y="2953917"/>
            <a:ext cx="0" cy="322683"/>
          </a:xfrm>
          <a:prstGeom prst="straightConnector1">
            <a:avLst/>
          </a:prstGeom>
          <a:ln w="19050">
            <a:solidFill>
              <a:srgbClr val="FF0000"/>
            </a:solidFill>
            <a:tailEnd type="arrow"/>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083964641"/>
      </p:ext>
    </p:extLst>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 name="Rectangle 13"/>
          <p:cNvSpPr/>
          <p:nvPr/>
        </p:nvSpPr>
        <p:spPr>
          <a:xfrm>
            <a:off x="304800" y="6172200"/>
            <a:ext cx="2133600" cy="4572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800">
              <a:solidFill>
                <a:srgbClr val="FFFFFF"/>
              </a:solidFill>
            </a:endParaRPr>
          </a:p>
        </p:txBody>
      </p:sp>
      <p:sp>
        <p:nvSpPr>
          <p:cNvPr id="15" name="Text Box 2"/>
          <p:cNvSpPr txBox="1">
            <a:spLocks noChangeArrowheads="1"/>
          </p:cNvSpPr>
          <p:nvPr/>
        </p:nvSpPr>
        <p:spPr bwMode="auto">
          <a:xfrm>
            <a:off x="76200" y="0"/>
            <a:ext cx="8915400" cy="92333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a:solidFill>
                  <a:schemeClr val="tx1"/>
                </a:solidFill>
                <a:latin typeface="Arial" charset="0"/>
              </a:defRPr>
            </a:lvl1pPr>
            <a:lvl2pPr marL="742950" indent="-285750" eaLnBrk="0" hangingPunct="0">
              <a:defRPr>
                <a:solidFill>
                  <a:schemeClr val="tx1"/>
                </a:solidFill>
                <a:latin typeface="Arial" charset="0"/>
              </a:defRPr>
            </a:lvl2pPr>
            <a:lvl3pPr marL="1143000" indent="-228600" eaLnBrk="0" hangingPunct="0">
              <a:defRPr>
                <a:solidFill>
                  <a:schemeClr val="tx1"/>
                </a:solidFill>
                <a:latin typeface="Arial" charset="0"/>
              </a:defRPr>
            </a:lvl3pPr>
            <a:lvl4pPr marL="1600200" indent="-228600" eaLnBrk="0" hangingPunct="0">
              <a:defRPr>
                <a:solidFill>
                  <a:schemeClr val="tx1"/>
                </a:solidFill>
                <a:latin typeface="Arial" charset="0"/>
              </a:defRPr>
            </a:lvl4pPr>
            <a:lvl5pPr marL="2057400" indent="-228600" eaLnBrk="0" hangingPunct="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lgn="ctr">
              <a:spcBef>
                <a:spcPts val="0"/>
              </a:spcBef>
            </a:pPr>
            <a:r>
              <a:rPr lang="en-US" sz="2700" dirty="0" smtClean="0">
                <a:solidFill>
                  <a:srgbClr val="FFFF99"/>
                </a:solidFill>
              </a:rPr>
              <a:t>Diversity of Solutions: Example Circuits Differing Only in Insensitive Components</a:t>
            </a:r>
          </a:p>
        </p:txBody>
      </p:sp>
      <p:pic>
        <p:nvPicPr>
          <p:cNvPr id="247810" name="Picture 2"/>
          <p:cNvPicPr>
            <a:picLocks noChangeAspect="1" noChangeArrowheads="1"/>
          </p:cNvPicPr>
          <p:nvPr/>
        </p:nvPicPr>
        <p:blipFill>
          <a:blip r:embed="rId3" cstate="print"/>
          <a:srcRect l="47737" r="2821" b="4663"/>
          <a:stretch>
            <a:fillRect/>
          </a:stretch>
        </p:blipFill>
        <p:spPr bwMode="auto">
          <a:xfrm>
            <a:off x="2667000" y="1447800"/>
            <a:ext cx="2209800" cy="2628900"/>
          </a:xfrm>
          <a:prstGeom prst="rect">
            <a:avLst/>
          </a:prstGeom>
          <a:noFill/>
          <a:ln w="9525">
            <a:noFill/>
            <a:miter lim="800000"/>
            <a:headEnd/>
            <a:tailEnd/>
          </a:ln>
        </p:spPr>
      </p:pic>
      <p:pic>
        <p:nvPicPr>
          <p:cNvPr id="41" name="Picture 2"/>
          <p:cNvPicPr>
            <a:picLocks noChangeAspect="1" noChangeArrowheads="1"/>
          </p:cNvPicPr>
          <p:nvPr/>
        </p:nvPicPr>
        <p:blipFill>
          <a:blip r:embed="rId3" cstate="print"/>
          <a:srcRect r="52263" b="4663"/>
          <a:stretch>
            <a:fillRect/>
          </a:stretch>
        </p:blipFill>
        <p:spPr bwMode="auto">
          <a:xfrm>
            <a:off x="304800" y="1447800"/>
            <a:ext cx="2133600" cy="2628900"/>
          </a:xfrm>
          <a:prstGeom prst="rect">
            <a:avLst/>
          </a:prstGeom>
          <a:noFill/>
          <a:ln w="9525">
            <a:noFill/>
            <a:miter lim="800000"/>
            <a:headEnd/>
            <a:tailEnd/>
          </a:ln>
        </p:spPr>
      </p:pic>
      <p:pic>
        <p:nvPicPr>
          <p:cNvPr id="42" name="Picture 4"/>
          <p:cNvPicPr>
            <a:picLocks noChangeAspect="1" noChangeArrowheads="1"/>
          </p:cNvPicPr>
          <p:nvPr/>
        </p:nvPicPr>
        <p:blipFill>
          <a:blip r:embed="rId4" cstate="print"/>
          <a:srcRect/>
          <a:stretch>
            <a:fillRect/>
          </a:stretch>
        </p:blipFill>
        <p:spPr bwMode="auto">
          <a:xfrm>
            <a:off x="2667000" y="4633132"/>
            <a:ext cx="2133600" cy="1615268"/>
          </a:xfrm>
          <a:prstGeom prst="rect">
            <a:avLst/>
          </a:prstGeom>
          <a:noFill/>
          <a:ln w="9525">
            <a:noFill/>
            <a:miter lim="800000"/>
            <a:headEnd/>
            <a:tailEnd/>
          </a:ln>
        </p:spPr>
      </p:pic>
      <p:grpSp>
        <p:nvGrpSpPr>
          <p:cNvPr id="2" name="Group 43"/>
          <p:cNvGrpSpPr/>
          <p:nvPr/>
        </p:nvGrpSpPr>
        <p:grpSpPr>
          <a:xfrm>
            <a:off x="304800" y="4633132"/>
            <a:ext cx="2130879" cy="1600200"/>
            <a:chOff x="228600" y="4343400"/>
            <a:chExt cx="2130879" cy="1543050"/>
          </a:xfrm>
        </p:grpSpPr>
        <p:pic>
          <p:nvPicPr>
            <p:cNvPr id="247813" name="Picture 5"/>
            <p:cNvPicPr>
              <a:picLocks noChangeAspect="1" noChangeArrowheads="1"/>
            </p:cNvPicPr>
            <p:nvPr/>
          </p:nvPicPr>
          <p:blipFill>
            <a:blip r:embed="rId5" cstate="print"/>
            <a:srcRect/>
            <a:stretch>
              <a:fillRect/>
            </a:stretch>
          </p:blipFill>
          <p:spPr bwMode="auto">
            <a:xfrm>
              <a:off x="228600" y="4343400"/>
              <a:ext cx="2130879" cy="1543050"/>
            </a:xfrm>
            <a:prstGeom prst="rect">
              <a:avLst/>
            </a:prstGeom>
            <a:noFill/>
            <a:ln w="9525">
              <a:noFill/>
              <a:miter lim="800000"/>
              <a:headEnd/>
              <a:tailEnd/>
            </a:ln>
          </p:spPr>
        </p:pic>
        <p:sp>
          <p:nvSpPr>
            <p:cNvPr id="43" name="Rectangle 42"/>
            <p:cNvSpPr/>
            <p:nvPr/>
          </p:nvSpPr>
          <p:spPr>
            <a:xfrm>
              <a:off x="304800" y="5791200"/>
              <a:ext cx="304800" cy="7620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800">
                <a:solidFill>
                  <a:srgbClr val="FFFFFF"/>
                </a:solidFill>
              </a:endParaRPr>
            </a:p>
          </p:txBody>
        </p:sp>
      </p:grpSp>
      <p:sp>
        <p:nvSpPr>
          <p:cNvPr id="48" name="TextBox 47"/>
          <p:cNvSpPr txBox="1"/>
          <p:nvPr/>
        </p:nvSpPr>
        <p:spPr>
          <a:xfrm>
            <a:off x="381000" y="1066800"/>
            <a:ext cx="4494885" cy="384721"/>
          </a:xfrm>
          <a:prstGeom prst="rect">
            <a:avLst/>
          </a:prstGeom>
          <a:noFill/>
        </p:spPr>
        <p:txBody>
          <a:bodyPr wrap="none" rtlCol="0">
            <a:spAutoFit/>
          </a:bodyPr>
          <a:lstStyle/>
          <a:p>
            <a:r>
              <a:rPr lang="en-US" sz="1900" dirty="0" smtClean="0">
                <a:solidFill>
                  <a:srgbClr val="FFFFFF"/>
                </a:solidFill>
              </a:rPr>
              <a:t>Two circuits with different connectivity…</a:t>
            </a:r>
            <a:endParaRPr lang="en-US" sz="1900" dirty="0">
              <a:solidFill>
                <a:srgbClr val="FFFFFF"/>
              </a:solidFill>
            </a:endParaRPr>
          </a:p>
        </p:txBody>
      </p:sp>
      <p:sp>
        <p:nvSpPr>
          <p:cNvPr id="49" name="TextBox 48"/>
          <p:cNvSpPr txBox="1"/>
          <p:nvPr/>
        </p:nvSpPr>
        <p:spPr>
          <a:xfrm>
            <a:off x="581805" y="4267200"/>
            <a:ext cx="3990195" cy="384721"/>
          </a:xfrm>
          <a:prstGeom prst="rect">
            <a:avLst/>
          </a:prstGeom>
          <a:noFill/>
        </p:spPr>
        <p:txBody>
          <a:bodyPr wrap="none" rtlCol="0">
            <a:spAutoFit/>
          </a:bodyPr>
          <a:lstStyle/>
          <a:p>
            <a:r>
              <a:rPr lang="en-US" sz="1900" dirty="0" smtClean="0">
                <a:solidFill>
                  <a:srgbClr val="FFFFFF"/>
                </a:solidFill>
              </a:rPr>
              <a:t>…but near-identical performance…</a:t>
            </a:r>
            <a:endParaRPr lang="en-US" sz="1900" dirty="0">
              <a:solidFill>
                <a:srgbClr val="FFFFFF"/>
              </a:solidFill>
            </a:endParaRPr>
          </a:p>
        </p:txBody>
      </p:sp>
      <p:cxnSp>
        <p:nvCxnSpPr>
          <p:cNvPr id="16" name="Straight Connector 15"/>
          <p:cNvCxnSpPr/>
          <p:nvPr/>
        </p:nvCxnSpPr>
        <p:spPr>
          <a:xfrm>
            <a:off x="600075" y="6305550"/>
            <a:ext cx="381000" cy="0"/>
          </a:xfrm>
          <a:prstGeom prst="line">
            <a:avLst/>
          </a:prstGeom>
          <a:ln w="19050">
            <a:solidFill>
              <a:schemeClr val="tx1"/>
            </a:solidFill>
          </a:ln>
        </p:spPr>
        <p:style>
          <a:lnRef idx="1">
            <a:schemeClr val="accent1"/>
          </a:lnRef>
          <a:fillRef idx="0">
            <a:schemeClr val="accent1"/>
          </a:fillRef>
          <a:effectRef idx="0">
            <a:schemeClr val="accent1"/>
          </a:effectRef>
          <a:fontRef idx="minor">
            <a:schemeClr val="tx1"/>
          </a:fontRef>
        </p:style>
      </p:cxnSp>
      <p:sp>
        <p:nvSpPr>
          <p:cNvPr id="17" name="TextBox 16"/>
          <p:cNvSpPr txBox="1"/>
          <p:nvPr/>
        </p:nvSpPr>
        <p:spPr>
          <a:xfrm>
            <a:off x="981075" y="6153150"/>
            <a:ext cx="910827" cy="307777"/>
          </a:xfrm>
          <a:prstGeom prst="rect">
            <a:avLst/>
          </a:prstGeom>
          <a:noFill/>
        </p:spPr>
        <p:txBody>
          <a:bodyPr wrap="none" rtlCol="0">
            <a:spAutoFit/>
          </a:bodyPr>
          <a:lstStyle/>
          <a:p>
            <a:r>
              <a:rPr lang="en-US" sz="1400" dirty="0" smtClean="0">
                <a:solidFill>
                  <a:srgbClr val="000000"/>
                </a:solidFill>
              </a:rPr>
              <a:t>right side</a:t>
            </a:r>
          </a:p>
        </p:txBody>
      </p:sp>
      <p:cxnSp>
        <p:nvCxnSpPr>
          <p:cNvPr id="18" name="Straight Connector 17"/>
          <p:cNvCxnSpPr/>
          <p:nvPr/>
        </p:nvCxnSpPr>
        <p:spPr>
          <a:xfrm>
            <a:off x="600075" y="6496050"/>
            <a:ext cx="381000" cy="0"/>
          </a:xfrm>
          <a:prstGeom prst="line">
            <a:avLst/>
          </a:prstGeom>
          <a:ln w="19050">
            <a:solidFill>
              <a:schemeClr val="bg2"/>
            </a:solidFill>
          </a:ln>
        </p:spPr>
        <p:style>
          <a:lnRef idx="1">
            <a:schemeClr val="accent1"/>
          </a:lnRef>
          <a:fillRef idx="0">
            <a:schemeClr val="accent1"/>
          </a:fillRef>
          <a:effectRef idx="0">
            <a:schemeClr val="accent1"/>
          </a:effectRef>
          <a:fontRef idx="minor">
            <a:schemeClr val="tx1"/>
          </a:fontRef>
        </p:style>
      </p:cxnSp>
      <p:sp>
        <p:nvSpPr>
          <p:cNvPr id="19" name="TextBox 18"/>
          <p:cNvSpPr txBox="1"/>
          <p:nvPr/>
        </p:nvSpPr>
        <p:spPr>
          <a:xfrm>
            <a:off x="981075" y="6350198"/>
            <a:ext cx="801823" cy="307777"/>
          </a:xfrm>
          <a:prstGeom prst="rect">
            <a:avLst/>
          </a:prstGeom>
          <a:noFill/>
        </p:spPr>
        <p:txBody>
          <a:bodyPr wrap="none" rtlCol="0">
            <a:spAutoFit/>
          </a:bodyPr>
          <a:lstStyle/>
          <a:p>
            <a:r>
              <a:rPr lang="en-US" sz="1400" dirty="0" smtClean="0">
                <a:solidFill>
                  <a:srgbClr val="000000"/>
                </a:solidFill>
              </a:rPr>
              <a:t>left side</a:t>
            </a:r>
          </a:p>
        </p:txBody>
      </p:sp>
      <p:grpSp>
        <p:nvGrpSpPr>
          <p:cNvPr id="8" name="Group 7"/>
          <p:cNvGrpSpPr/>
          <p:nvPr/>
        </p:nvGrpSpPr>
        <p:grpSpPr>
          <a:xfrm>
            <a:off x="5854661" y="1828800"/>
            <a:ext cx="2786217" cy="2895600"/>
            <a:chOff x="5854661" y="1447800"/>
            <a:chExt cx="2786217" cy="2895600"/>
          </a:xfrm>
        </p:grpSpPr>
        <p:pic>
          <p:nvPicPr>
            <p:cNvPr id="247811" name="Picture 3"/>
            <p:cNvPicPr>
              <a:picLocks noChangeAspect="1" noChangeArrowheads="1"/>
            </p:cNvPicPr>
            <p:nvPr/>
          </p:nvPicPr>
          <p:blipFill rotWithShape="1">
            <a:blip r:embed="rId6" cstate="print"/>
            <a:srcRect b="43750"/>
            <a:stretch/>
          </p:blipFill>
          <p:spPr bwMode="auto">
            <a:xfrm>
              <a:off x="5867400" y="2286000"/>
              <a:ext cx="2773478" cy="2057400"/>
            </a:xfrm>
            <a:prstGeom prst="rect">
              <a:avLst/>
            </a:prstGeom>
            <a:noFill/>
            <a:ln w="9525">
              <a:noFill/>
              <a:miter lim="800000"/>
              <a:headEnd/>
              <a:tailEnd/>
            </a:ln>
          </p:spPr>
        </p:pic>
        <p:sp>
          <p:nvSpPr>
            <p:cNvPr id="50" name="TextBox 49"/>
            <p:cNvSpPr txBox="1"/>
            <p:nvPr/>
          </p:nvSpPr>
          <p:spPr>
            <a:xfrm>
              <a:off x="5854661" y="1447800"/>
              <a:ext cx="2725426" cy="677108"/>
            </a:xfrm>
            <a:prstGeom prst="rect">
              <a:avLst/>
            </a:prstGeom>
            <a:noFill/>
          </p:spPr>
          <p:txBody>
            <a:bodyPr wrap="none" rtlCol="0">
              <a:spAutoFit/>
            </a:bodyPr>
            <a:lstStyle/>
            <a:p>
              <a:pPr algn="ctr"/>
              <a:r>
                <a:rPr lang="en-US" sz="1900" dirty="0" smtClean="0">
                  <a:solidFill>
                    <a:srgbClr val="FFFFFF"/>
                  </a:solidFill>
                </a:rPr>
                <a:t>…differ only in their</a:t>
              </a:r>
            </a:p>
            <a:p>
              <a:pPr algn="ctr"/>
              <a:r>
                <a:rPr lang="en-US" sz="1900" dirty="0" smtClean="0">
                  <a:solidFill>
                    <a:srgbClr val="FFFFFF"/>
                  </a:solidFill>
                </a:rPr>
                <a:t>insensitive components</a:t>
              </a:r>
              <a:endParaRPr lang="en-US" sz="1900" dirty="0">
                <a:solidFill>
                  <a:srgbClr val="FFFFFF"/>
                </a:solidFill>
              </a:endParaRPr>
            </a:p>
          </p:txBody>
        </p:sp>
        <p:sp>
          <p:nvSpPr>
            <p:cNvPr id="4" name="TextBox 3"/>
            <p:cNvSpPr txBox="1"/>
            <p:nvPr/>
          </p:nvSpPr>
          <p:spPr>
            <a:xfrm rot="16200000">
              <a:off x="5382648" y="3288803"/>
              <a:ext cx="1324337" cy="307777"/>
            </a:xfrm>
            <a:prstGeom prst="rect">
              <a:avLst/>
            </a:prstGeom>
            <a:solidFill>
              <a:schemeClr val="bg1"/>
            </a:solidFill>
          </p:spPr>
          <p:txBody>
            <a:bodyPr wrap="none" rtlCol="0">
              <a:spAutoFit/>
            </a:bodyPr>
            <a:lstStyle/>
            <a:p>
              <a:r>
                <a:rPr lang="en-US" sz="1400" dirty="0" smtClean="0">
                  <a:solidFill>
                    <a:srgbClr val="000000"/>
                  </a:solidFill>
                </a:rPr>
                <a:t>log(difference)</a:t>
              </a:r>
              <a:endParaRPr lang="en-US" sz="1400" dirty="0">
                <a:solidFill>
                  <a:srgbClr val="000000"/>
                </a:solidFill>
              </a:endParaRPr>
            </a:p>
          </p:txBody>
        </p:sp>
        <p:sp>
          <p:nvSpPr>
            <p:cNvPr id="20" name="TextBox 19"/>
            <p:cNvSpPr txBox="1"/>
            <p:nvPr/>
          </p:nvSpPr>
          <p:spPr>
            <a:xfrm>
              <a:off x="5867400" y="2158425"/>
              <a:ext cx="2773478" cy="584775"/>
            </a:xfrm>
            <a:prstGeom prst="rect">
              <a:avLst/>
            </a:prstGeom>
            <a:solidFill>
              <a:schemeClr val="bg1"/>
            </a:solidFill>
          </p:spPr>
          <p:txBody>
            <a:bodyPr wrap="square" rtlCol="0">
              <a:spAutoFit/>
            </a:bodyPr>
            <a:lstStyle/>
            <a:p>
              <a:pPr algn="ctr"/>
              <a:r>
                <a:rPr lang="en-US" sz="1600" dirty="0" smtClean="0">
                  <a:solidFill>
                    <a:srgbClr val="000000"/>
                  </a:solidFill>
                </a:rPr>
                <a:t>Differences between circuits</a:t>
              </a:r>
            </a:p>
            <a:p>
              <a:pPr algn="ctr"/>
              <a:r>
                <a:rPr lang="en-US" sz="1600" dirty="0" smtClean="0">
                  <a:solidFill>
                    <a:srgbClr val="000000"/>
                  </a:solidFill>
                </a:rPr>
                <a:t>along each component</a:t>
              </a:r>
              <a:endParaRPr lang="en-US" sz="1600" dirty="0">
                <a:solidFill>
                  <a:srgbClr val="000000"/>
                </a:solidFill>
              </a:endParaRPr>
            </a:p>
          </p:txBody>
        </p:sp>
        <p:sp>
          <p:nvSpPr>
            <p:cNvPr id="6" name="Rectangle 5"/>
            <p:cNvSpPr/>
            <p:nvPr/>
          </p:nvSpPr>
          <p:spPr>
            <a:xfrm>
              <a:off x="6198704" y="3314700"/>
              <a:ext cx="267409" cy="6477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800">
                <a:solidFill>
                  <a:srgbClr val="FFFFFF"/>
                </a:solidFill>
              </a:endParaRPr>
            </a:p>
          </p:txBody>
        </p:sp>
        <p:sp>
          <p:nvSpPr>
            <p:cNvPr id="5" name="TextBox 4"/>
            <p:cNvSpPr txBox="1"/>
            <p:nvPr/>
          </p:nvSpPr>
          <p:spPr>
            <a:xfrm>
              <a:off x="6248400" y="3352800"/>
              <a:ext cx="320922" cy="276999"/>
            </a:xfrm>
            <a:prstGeom prst="rect">
              <a:avLst/>
            </a:prstGeom>
            <a:noFill/>
          </p:spPr>
          <p:txBody>
            <a:bodyPr wrap="none" rtlCol="0">
              <a:spAutoFit/>
            </a:bodyPr>
            <a:lstStyle/>
            <a:p>
              <a:r>
                <a:rPr lang="en-US" sz="1200" dirty="0" smtClean="0">
                  <a:solidFill>
                    <a:srgbClr val="000000"/>
                  </a:solidFill>
                </a:rPr>
                <a:t>-5</a:t>
              </a:r>
              <a:endParaRPr lang="en-US" sz="1200" dirty="0">
                <a:solidFill>
                  <a:srgbClr val="000000"/>
                </a:solidFill>
              </a:endParaRPr>
            </a:p>
          </p:txBody>
        </p:sp>
        <p:sp>
          <p:nvSpPr>
            <p:cNvPr id="22" name="TextBox 21"/>
            <p:cNvSpPr txBox="1"/>
            <p:nvPr/>
          </p:nvSpPr>
          <p:spPr>
            <a:xfrm>
              <a:off x="6147320" y="3733800"/>
              <a:ext cx="405880" cy="276999"/>
            </a:xfrm>
            <a:prstGeom prst="rect">
              <a:avLst/>
            </a:prstGeom>
            <a:noFill/>
            <a:ln>
              <a:noFill/>
            </a:ln>
          </p:spPr>
          <p:txBody>
            <a:bodyPr wrap="none" rtlCol="0">
              <a:spAutoFit/>
            </a:bodyPr>
            <a:lstStyle/>
            <a:p>
              <a:r>
                <a:rPr lang="en-US" sz="1200" dirty="0" smtClean="0">
                  <a:solidFill>
                    <a:srgbClr val="000000"/>
                  </a:solidFill>
                </a:rPr>
                <a:t>-10</a:t>
              </a:r>
              <a:endParaRPr lang="en-US" sz="1200" dirty="0">
                <a:solidFill>
                  <a:srgbClr val="000000"/>
                </a:solidFill>
              </a:endParaRPr>
            </a:p>
          </p:txBody>
        </p:sp>
      </p:grpSp>
      <p:sp>
        <p:nvSpPr>
          <p:cNvPr id="3" name="Oval 2"/>
          <p:cNvSpPr/>
          <p:nvPr/>
        </p:nvSpPr>
        <p:spPr>
          <a:xfrm>
            <a:off x="6455097" y="4029307"/>
            <a:ext cx="250504" cy="314093"/>
          </a:xfrm>
          <a:prstGeom prst="ellipse">
            <a:avLst/>
          </a:prstGeom>
          <a:noFill/>
          <a:ln>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800">
              <a:solidFill>
                <a:srgbClr val="FFFFFF"/>
              </a:solidFill>
            </a:endParaRPr>
          </a:p>
        </p:txBody>
      </p:sp>
    </p:spTree>
    <p:extLst>
      <p:ext uri="{BB962C8B-B14F-4D97-AF65-F5344CB8AC3E}">
        <p14:creationId xmlns:p14="http://schemas.microsoft.com/office/powerpoint/2010/main" val="311589334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8"/>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animBg="1"/>
    </p:bld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p:cNvSpPr txBox="1"/>
          <p:nvPr/>
        </p:nvSpPr>
        <p:spPr>
          <a:xfrm>
            <a:off x="475224" y="2057400"/>
            <a:ext cx="8407430" cy="2523768"/>
          </a:xfrm>
          <a:prstGeom prst="rect">
            <a:avLst/>
          </a:prstGeom>
          <a:noFill/>
        </p:spPr>
        <p:txBody>
          <a:bodyPr wrap="none" rtlCol="0">
            <a:spAutoFit/>
          </a:bodyPr>
          <a:lstStyle/>
          <a:p>
            <a:pPr algn="ctr">
              <a:lnSpc>
                <a:spcPct val="150000"/>
              </a:lnSpc>
            </a:pPr>
            <a:r>
              <a:rPr lang="en-US" dirty="0" smtClean="0">
                <a:solidFill>
                  <a:srgbClr val="FFFF99"/>
                </a:solidFill>
              </a:rPr>
              <a:t>Exercises:  </a:t>
            </a:r>
            <a:endParaRPr lang="en-US" dirty="0">
              <a:solidFill>
                <a:srgbClr val="FFFF99"/>
              </a:solidFill>
            </a:endParaRPr>
          </a:p>
          <a:p>
            <a:pPr>
              <a:lnSpc>
                <a:spcPct val="150000"/>
              </a:lnSpc>
            </a:pPr>
            <a:r>
              <a:rPr lang="en-US" dirty="0" smtClean="0">
                <a:solidFill>
                  <a:schemeClr val="bg1"/>
                </a:solidFill>
              </a:rPr>
              <a:t>1) Symmetric mutual inhibitory/self-excitatory network</a:t>
            </a:r>
          </a:p>
          <a:p>
            <a:pPr>
              <a:lnSpc>
                <a:spcPct val="150000"/>
              </a:lnSpc>
            </a:pPr>
            <a:r>
              <a:rPr lang="en-US" dirty="0" smtClean="0">
                <a:solidFill>
                  <a:schemeClr val="bg1"/>
                </a:solidFill>
              </a:rPr>
              <a:t>2) Sensitivity analysis of the </a:t>
            </a:r>
            <a:r>
              <a:rPr lang="en-US" dirty="0" err="1" smtClean="0">
                <a:solidFill>
                  <a:schemeClr val="bg1"/>
                </a:solidFill>
              </a:rPr>
              <a:t>autapse</a:t>
            </a:r>
            <a:r>
              <a:rPr lang="en-US" dirty="0" smtClean="0">
                <a:solidFill>
                  <a:schemeClr val="bg1"/>
                </a:solidFill>
              </a:rPr>
              <a:t>:</a:t>
            </a:r>
            <a:endParaRPr lang="en-US" dirty="0">
              <a:solidFill>
                <a:schemeClr val="bg1"/>
              </a:solidFill>
            </a:endParaRPr>
          </a:p>
          <a:p>
            <a:pPr marL="457200" indent="338138">
              <a:buFont typeface="Arial" panose="020B0604020202020204" pitchFamily="34" charset="0"/>
              <a:buChar char="•"/>
            </a:pPr>
            <a:r>
              <a:rPr lang="en-US" dirty="0" smtClean="0">
                <a:solidFill>
                  <a:schemeClr val="bg1"/>
                </a:solidFill>
              </a:rPr>
              <a:t>sketch </a:t>
            </a:r>
            <a:r>
              <a:rPr lang="en-US" smtClean="0">
                <a:solidFill>
                  <a:schemeClr val="bg1"/>
                </a:solidFill>
              </a:rPr>
              <a:t>the model sloppy </a:t>
            </a:r>
            <a:r>
              <a:rPr lang="en-US" dirty="0" smtClean="0">
                <a:solidFill>
                  <a:schemeClr val="bg1"/>
                </a:solidFill>
              </a:rPr>
              <a:t>&amp; sensitive directions in (w, </a:t>
            </a:r>
            <a:r>
              <a:rPr lang="en-US" sz="2600" dirty="0" smtClean="0">
                <a:solidFill>
                  <a:schemeClr val="bg1"/>
                </a:solidFill>
                <a:latin typeface="Symbol" panose="05050102010706020507" pitchFamily="18" charset="2"/>
              </a:rPr>
              <a:t>t</a:t>
            </a:r>
            <a:r>
              <a:rPr lang="en-US" dirty="0" smtClean="0">
                <a:solidFill>
                  <a:schemeClr val="bg1"/>
                </a:solidFill>
              </a:rPr>
              <a:t>)</a:t>
            </a:r>
          </a:p>
          <a:p>
            <a:pPr marL="804863"/>
            <a:r>
              <a:rPr lang="en-US" dirty="0" smtClean="0">
                <a:solidFill>
                  <a:schemeClr val="bg1"/>
                </a:solidFill>
              </a:rPr>
              <a:t>assuming experimental data is an exponential decay</a:t>
            </a:r>
          </a:p>
        </p:txBody>
      </p:sp>
    </p:spTree>
    <p:extLst>
      <p:ext uri="{BB962C8B-B14F-4D97-AF65-F5344CB8AC3E}">
        <p14:creationId xmlns:p14="http://schemas.microsoft.com/office/powerpoint/2010/main" val="147340406"/>
      </p:ext>
    </p:extLst>
  </p:cSld>
  <p:clrMapOvr>
    <a:masterClrMapping/>
  </p:clrMapOvr>
  <p:transition advClick="0"/>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p:cNvSpPr txBox="1"/>
          <p:nvPr/>
        </p:nvSpPr>
        <p:spPr>
          <a:xfrm>
            <a:off x="1295400" y="2743200"/>
            <a:ext cx="6793848" cy="830997"/>
          </a:xfrm>
          <a:prstGeom prst="rect">
            <a:avLst/>
          </a:prstGeom>
          <a:noFill/>
        </p:spPr>
        <p:txBody>
          <a:bodyPr wrap="none" rtlCol="0">
            <a:spAutoFit/>
          </a:bodyPr>
          <a:lstStyle/>
          <a:p>
            <a:pPr algn="ctr"/>
            <a:r>
              <a:rPr lang="en-US" dirty="0" smtClean="0">
                <a:solidFill>
                  <a:srgbClr val="FFFF99"/>
                </a:solidFill>
              </a:rPr>
              <a:t>Extra Slides:  </a:t>
            </a:r>
          </a:p>
          <a:p>
            <a:pPr algn="ctr"/>
            <a:r>
              <a:rPr lang="en-US" dirty="0" smtClean="0">
                <a:solidFill>
                  <a:schemeClr val="bg1"/>
                </a:solidFill>
              </a:rPr>
              <a:t>Functionally feedforward &amp; non-normal networks</a:t>
            </a:r>
            <a:endParaRPr lang="en-US" dirty="0">
              <a:solidFill>
                <a:schemeClr val="bg1"/>
              </a:solidFill>
            </a:endParaRPr>
          </a:p>
        </p:txBody>
      </p:sp>
    </p:spTree>
    <p:extLst>
      <p:ext uri="{BB962C8B-B14F-4D97-AF65-F5344CB8AC3E}">
        <p14:creationId xmlns:p14="http://schemas.microsoft.com/office/powerpoint/2010/main" val="124419364"/>
      </p:ext>
    </p:extLst>
  </p:cSld>
  <p:clrMapOvr>
    <a:masterClrMapping/>
  </p:clrMapOvr>
  <p:transition advClick="0"/>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4034" name="Text Box 12"/>
          <p:cNvSpPr txBox="1">
            <a:spLocks noChangeArrowheads="1"/>
          </p:cNvSpPr>
          <p:nvPr/>
        </p:nvSpPr>
        <p:spPr bwMode="auto">
          <a:xfrm>
            <a:off x="457200" y="152400"/>
            <a:ext cx="8153400" cy="862013"/>
          </a:xfrm>
          <a:prstGeom prst="rect">
            <a:avLst/>
          </a:prstGeom>
          <a:noFill/>
          <a:ln w="9525">
            <a:noFill/>
            <a:miter lim="800000"/>
            <a:headEnd/>
            <a:tailEnd/>
          </a:ln>
        </p:spPr>
        <p:txBody>
          <a:bodyPr>
            <a:spAutoFit/>
          </a:bodyPr>
          <a:lstStyle/>
          <a:p>
            <a:pPr algn="ctr">
              <a:buFont typeface="Wingdings" pitchFamily="2" charset="2"/>
              <a:buNone/>
            </a:pPr>
            <a:r>
              <a:rPr lang="en-US" sz="2500">
                <a:solidFill>
                  <a:srgbClr val="FFFF99"/>
                </a:solidFill>
              </a:rPr>
              <a:t>Recent data:  “Time cells” observed in rat hippocampal recordings during delayed-comparison task</a:t>
            </a:r>
            <a:endParaRPr lang="en-US" sz="2500">
              <a:solidFill>
                <a:schemeClr val="bg1"/>
              </a:solidFill>
            </a:endParaRPr>
          </a:p>
        </p:txBody>
      </p:sp>
      <p:pic>
        <p:nvPicPr>
          <p:cNvPr id="44035" name="Picture 61"/>
          <p:cNvPicPr>
            <a:picLocks noChangeAspect="1" noChangeArrowheads="1"/>
          </p:cNvPicPr>
          <p:nvPr/>
        </p:nvPicPr>
        <p:blipFill>
          <a:blip r:embed="rId2" cstate="print"/>
          <a:srcRect l="14691" t="49080" r="7346"/>
          <a:stretch>
            <a:fillRect/>
          </a:stretch>
        </p:blipFill>
        <p:spPr bwMode="auto">
          <a:xfrm>
            <a:off x="2695575" y="1384300"/>
            <a:ext cx="3525838" cy="2327275"/>
          </a:xfrm>
          <a:prstGeom prst="rect">
            <a:avLst/>
          </a:prstGeom>
          <a:noFill/>
          <a:ln w="9525">
            <a:noFill/>
            <a:miter lim="800000"/>
            <a:headEnd/>
            <a:tailEnd/>
          </a:ln>
        </p:spPr>
      </p:pic>
      <p:grpSp>
        <p:nvGrpSpPr>
          <p:cNvPr id="2" name="Group 68"/>
          <p:cNvGrpSpPr>
            <a:grpSpLocks/>
          </p:cNvGrpSpPr>
          <p:nvPr/>
        </p:nvGrpSpPr>
        <p:grpSpPr bwMode="auto">
          <a:xfrm>
            <a:off x="2667000" y="3880338"/>
            <a:ext cx="3593123" cy="2063262"/>
            <a:chOff x="0" y="2880"/>
            <a:chExt cx="2789" cy="1611"/>
          </a:xfrm>
        </p:grpSpPr>
        <p:pic>
          <p:nvPicPr>
            <p:cNvPr id="44045" name="Picture 66"/>
            <p:cNvPicPr>
              <a:picLocks noChangeAspect="1" noChangeArrowheads="1"/>
            </p:cNvPicPr>
            <p:nvPr/>
          </p:nvPicPr>
          <p:blipFill>
            <a:blip r:embed="rId3" cstate="print"/>
            <a:srcRect t="27003" b="40504"/>
            <a:stretch>
              <a:fillRect/>
            </a:stretch>
          </p:blipFill>
          <p:spPr bwMode="auto">
            <a:xfrm>
              <a:off x="0" y="3360"/>
              <a:ext cx="2789" cy="1131"/>
            </a:xfrm>
            <a:prstGeom prst="rect">
              <a:avLst/>
            </a:prstGeom>
            <a:solidFill>
              <a:schemeClr val="bg1"/>
            </a:solidFill>
            <a:ln w="9525">
              <a:noFill/>
              <a:miter lim="800000"/>
              <a:headEnd/>
              <a:tailEnd/>
            </a:ln>
          </p:spPr>
        </p:pic>
        <p:pic>
          <p:nvPicPr>
            <p:cNvPr id="44046" name="Picture 67"/>
            <p:cNvPicPr>
              <a:picLocks noChangeAspect="1" noChangeArrowheads="1"/>
            </p:cNvPicPr>
            <p:nvPr/>
          </p:nvPicPr>
          <p:blipFill>
            <a:blip r:embed="rId3" cstate="print"/>
            <a:srcRect t="-3375" b="89449"/>
            <a:stretch>
              <a:fillRect/>
            </a:stretch>
          </p:blipFill>
          <p:spPr bwMode="auto">
            <a:xfrm>
              <a:off x="0" y="2880"/>
              <a:ext cx="2789" cy="487"/>
            </a:xfrm>
            <a:prstGeom prst="rect">
              <a:avLst/>
            </a:prstGeom>
            <a:solidFill>
              <a:schemeClr val="bg1"/>
            </a:solidFill>
            <a:ln w="9525">
              <a:noFill/>
              <a:miter lim="800000"/>
              <a:headEnd/>
              <a:tailEnd/>
            </a:ln>
          </p:spPr>
        </p:pic>
      </p:grpSp>
      <p:sp>
        <p:nvSpPr>
          <p:cNvPr id="44037" name="Text Box 73"/>
          <p:cNvSpPr txBox="1">
            <a:spLocks noChangeArrowheads="1"/>
          </p:cNvSpPr>
          <p:nvPr/>
        </p:nvSpPr>
        <p:spPr bwMode="auto">
          <a:xfrm>
            <a:off x="817525" y="1371600"/>
            <a:ext cx="1781258" cy="584775"/>
          </a:xfrm>
          <a:prstGeom prst="rect">
            <a:avLst/>
          </a:prstGeom>
          <a:noFill/>
          <a:ln w="9525">
            <a:noFill/>
            <a:miter lim="800000"/>
            <a:headEnd/>
            <a:tailEnd/>
          </a:ln>
        </p:spPr>
        <p:txBody>
          <a:bodyPr wrap="none">
            <a:spAutoFit/>
          </a:bodyPr>
          <a:lstStyle/>
          <a:p>
            <a:pPr algn="ctr"/>
            <a:r>
              <a:rPr lang="en-US" sz="1600" dirty="0" smtClean="0">
                <a:solidFill>
                  <a:schemeClr val="bg1"/>
                </a:solidFill>
              </a:rPr>
              <a:t>MacDonald et al.,</a:t>
            </a:r>
          </a:p>
          <a:p>
            <a:pPr algn="ctr"/>
            <a:r>
              <a:rPr lang="en-US" sz="1600" i="1" dirty="0" smtClean="0">
                <a:solidFill>
                  <a:schemeClr val="bg1"/>
                </a:solidFill>
              </a:rPr>
              <a:t>Neuron</a:t>
            </a:r>
            <a:r>
              <a:rPr lang="en-US" sz="1600" dirty="0" smtClean="0">
                <a:solidFill>
                  <a:schemeClr val="bg1"/>
                </a:solidFill>
              </a:rPr>
              <a:t>, 2011:</a:t>
            </a:r>
            <a:endParaRPr lang="en-US" sz="1600" dirty="0">
              <a:solidFill>
                <a:schemeClr val="bg1"/>
              </a:solidFill>
            </a:endParaRPr>
          </a:p>
        </p:txBody>
      </p:sp>
      <p:sp>
        <p:nvSpPr>
          <p:cNvPr id="44038" name="Line 74"/>
          <p:cNvSpPr>
            <a:spLocks noChangeShapeType="1"/>
          </p:cNvSpPr>
          <p:nvPr/>
        </p:nvSpPr>
        <p:spPr bwMode="auto">
          <a:xfrm>
            <a:off x="3902075" y="1543050"/>
            <a:ext cx="952500" cy="628650"/>
          </a:xfrm>
          <a:prstGeom prst="line">
            <a:avLst/>
          </a:prstGeom>
          <a:noFill/>
          <a:ln w="28575">
            <a:solidFill>
              <a:srgbClr val="FF0000"/>
            </a:solidFill>
            <a:round/>
            <a:headEnd/>
            <a:tailEnd type="triangle" w="med" len="med"/>
          </a:ln>
        </p:spPr>
        <p:txBody>
          <a:bodyPr/>
          <a:lstStyle/>
          <a:p>
            <a:endParaRPr lang="en-US"/>
          </a:p>
        </p:txBody>
      </p:sp>
      <p:sp>
        <p:nvSpPr>
          <p:cNvPr id="44039" name="Text Box 75"/>
          <p:cNvSpPr txBox="1">
            <a:spLocks noChangeArrowheads="1"/>
          </p:cNvSpPr>
          <p:nvPr/>
        </p:nvSpPr>
        <p:spPr bwMode="auto">
          <a:xfrm rot="2083618">
            <a:off x="4183063" y="1636713"/>
            <a:ext cx="1296987" cy="460375"/>
          </a:xfrm>
          <a:prstGeom prst="rect">
            <a:avLst/>
          </a:prstGeom>
          <a:noFill/>
          <a:ln w="9525">
            <a:noFill/>
            <a:miter lim="800000"/>
            <a:headEnd/>
            <a:tailEnd/>
          </a:ln>
        </p:spPr>
        <p:txBody>
          <a:bodyPr wrap="none">
            <a:spAutoFit/>
          </a:bodyPr>
          <a:lstStyle/>
          <a:p>
            <a:pPr>
              <a:lnSpc>
                <a:spcPct val="80000"/>
              </a:lnSpc>
            </a:pPr>
            <a:r>
              <a:rPr lang="en-US" sz="1500" b="1">
                <a:solidFill>
                  <a:srgbClr val="FF0000"/>
                </a:solidFill>
              </a:rPr>
              <a:t>feedforward</a:t>
            </a:r>
          </a:p>
          <a:p>
            <a:pPr>
              <a:lnSpc>
                <a:spcPct val="80000"/>
              </a:lnSpc>
            </a:pPr>
            <a:r>
              <a:rPr lang="en-US" sz="1500" b="1">
                <a:solidFill>
                  <a:srgbClr val="FF0000"/>
                </a:solidFill>
              </a:rPr>
              <a:t>progression</a:t>
            </a:r>
          </a:p>
        </p:txBody>
      </p:sp>
      <p:sp>
        <p:nvSpPr>
          <p:cNvPr id="44040" name="Text Box 76"/>
          <p:cNvSpPr txBox="1">
            <a:spLocks noChangeArrowheads="1"/>
          </p:cNvSpPr>
          <p:nvPr/>
        </p:nvSpPr>
        <p:spPr bwMode="auto">
          <a:xfrm>
            <a:off x="4052887" y="5943600"/>
            <a:ext cx="2347913" cy="320675"/>
          </a:xfrm>
          <a:prstGeom prst="rect">
            <a:avLst/>
          </a:prstGeom>
          <a:noFill/>
          <a:ln w="9525">
            <a:noFill/>
            <a:miter lim="800000"/>
            <a:headEnd/>
            <a:tailEnd/>
          </a:ln>
        </p:spPr>
        <p:txBody>
          <a:bodyPr wrap="none">
            <a:spAutoFit/>
          </a:bodyPr>
          <a:lstStyle/>
          <a:p>
            <a:pPr algn="ctr"/>
            <a:r>
              <a:rPr lang="en-US" sz="1500" dirty="0">
                <a:solidFill>
                  <a:schemeClr val="bg1"/>
                </a:solidFill>
              </a:rPr>
              <a:t>(Goldman, </a:t>
            </a:r>
            <a:r>
              <a:rPr lang="en-US" sz="1500" i="1" dirty="0">
                <a:solidFill>
                  <a:schemeClr val="bg1"/>
                </a:solidFill>
              </a:rPr>
              <a:t>Neuron</a:t>
            </a:r>
            <a:r>
              <a:rPr lang="en-US" sz="1500" dirty="0">
                <a:solidFill>
                  <a:schemeClr val="bg1"/>
                </a:solidFill>
              </a:rPr>
              <a:t>, 2009)</a:t>
            </a:r>
          </a:p>
        </p:txBody>
      </p:sp>
      <p:sp>
        <p:nvSpPr>
          <p:cNvPr id="15" name="Text Box 73"/>
          <p:cNvSpPr txBox="1">
            <a:spLocks noChangeArrowheads="1"/>
          </p:cNvSpPr>
          <p:nvPr/>
        </p:nvSpPr>
        <p:spPr bwMode="auto">
          <a:xfrm>
            <a:off x="-76200" y="6519446"/>
            <a:ext cx="9305753" cy="323165"/>
          </a:xfrm>
          <a:prstGeom prst="rect">
            <a:avLst/>
          </a:prstGeom>
          <a:noFill/>
          <a:ln w="9525">
            <a:noFill/>
            <a:miter lim="800000"/>
            <a:headEnd/>
            <a:tailEnd/>
          </a:ln>
        </p:spPr>
        <p:txBody>
          <a:bodyPr wrap="none">
            <a:spAutoFit/>
          </a:bodyPr>
          <a:lstStyle/>
          <a:p>
            <a:pPr algn="ctr"/>
            <a:r>
              <a:rPr lang="en-US" sz="1500" dirty="0" smtClean="0">
                <a:solidFill>
                  <a:schemeClr val="bg1"/>
                </a:solidFill>
              </a:rPr>
              <a:t>(See also similar data during spatial navigation memory tasks by </a:t>
            </a:r>
            <a:r>
              <a:rPr lang="en-US" sz="1500" dirty="0" err="1" smtClean="0">
                <a:solidFill>
                  <a:schemeClr val="bg1"/>
                </a:solidFill>
              </a:rPr>
              <a:t>Pastalkova</a:t>
            </a:r>
            <a:r>
              <a:rPr lang="en-US" sz="1500" dirty="0" smtClean="0">
                <a:solidFill>
                  <a:schemeClr val="bg1"/>
                </a:solidFill>
              </a:rPr>
              <a:t> et al. 2008; Harvey et al. 2012)</a:t>
            </a:r>
            <a:endParaRPr lang="en-US" sz="1500" dirty="0">
              <a:solidFill>
                <a:schemeClr val="bg1"/>
              </a:solidFill>
            </a:endParaRPr>
          </a:p>
        </p:txBody>
      </p:sp>
    </p:spTree>
    <p:extLst>
      <p:ext uri="{BB962C8B-B14F-4D97-AF65-F5344CB8AC3E}">
        <p14:creationId xmlns:p14="http://schemas.microsoft.com/office/powerpoint/2010/main" val="2483589368"/>
      </p:ext>
    </p:extLst>
  </p:cSld>
  <p:clrMapOvr>
    <a:masterClrMapping/>
  </p:clrMapOvr>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650" name="Text Box 2"/>
          <p:cNvSpPr txBox="1">
            <a:spLocks noChangeArrowheads="1"/>
          </p:cNvSpPr>
          <p:nvPr/>
        </p:nvSpPr>
        <p:spPr bwMode="auto">
          <a:xfrm>
            <a:off x="457200" y="76200"/>
            <a:ext cx="8305800" cy="968375"/>
          </a:xfrm>
          <a:prstGeom prst="rect">
            <a:avLst/>
          </a:prstGeom>
          <a:noFill/>
          <a:ln w="9525">
            <a:noFill/>
            <a:miter lim="800000"/>
            <a:headEnd/>
            <a:tailEnd/>
          </a:ln>
        </p:spPr>
        <p:txBody>
          <a:bodyPr>
            <a:spAutoFit/>
          </a:bodyPr>
          <a:lstStyle/>
          <a:p>
            <a:pPr algn="ctr">
              <a:lnSpc>
                <a:spcPct val="90000"/>
              </a:lnSpc>
            </a:pPr>
            <a:r>
              <a:rPr lang="en-US" sz="3200">
                <a:solidFill>
                  <a:srgbClr val="FFFF99"/>
                </a:solidFill>
              </a:rPr>
              <a:t>Response of Individual Neurons in</a:t>
            </a:r>
          </a:p>
          <a:p>
            <a:pPr algn="ctr">
              <a:lnSpc>
                <a:spcPct val="90000"/>
              </a:lnSpc>
            </a:pPr>
            <a:r>
              <a:rPr lang="en-US" sz="3200">
                <a:solidFill>
                  <a:srgbClr val="FFFF99"/>
                </a:solidFill>
              </a:rPr>
              <a:t>Line Attractor Networks</a:t>
            </a:r>
          </a:p>
        </p:txBody>
      </p:sp>
      <p:sp>
        <p:nvSpPr>
          <p:cNvPr id="27651" name="AutoShape 3"/>
          <p:cNvSpPr>
            <a:spLocks/>
          </p:cNvSpPr>
          <p:nvPr/>
        </p:nvSpPr>
        <p:spPr bwMode="auto">
          <a:xfrm>
            <a:off x="4279900" y="2286000"/>
            <a:ext cx="228600" cy="1371600"/>
          </a:xfrm>
          <a:prstGeom prst="rightBrace">
            <a:avLst>
              <a:gd name="adj1" fmla="val 50000"/>
              <a:gd name="adj2" fmla="val 30556"/>
            </a:avLst>
          </a:prstGeom>
          <a:noFill/>
          <a:ln w="25400">
            <a:solidFill>
              <a:srgbClr val="FFFF00"/>
            </a:solidFill>
            <a:round/>
            <a:headEnd/>
            <a:tailEnd/>
          </a:ln>
        </p:spPr>
        <p:txBody>
          <a:bodyPr wrap="none" anchor="ctr"/>
          <a:lstStyle/>
          <a:p>
            <a:endParaRPr lang="en-US"/>
          </a:p>
        </p:txBody>
      </p:sp>
      <p:sp>
        <p:nvSpPr>
          <p:cNvPr id="27652" name="Text Box 4"/>
          <p:cNvSpPr txBox="1">
            <a:spLocks noChangeArrowheads="1"/>
          </p:cNvSpPr>
          <p:nvPr/>
        </p:nvSpPr>
        <p:spPr bwMode="auto">
          <a:xfrm>
            <a:off x="4584700" y="2133600"/>
            <a:ext cx="3286125" cy="1311275"/>
          </a:xfrm>
          <a:prstGeom prst="rect">
            <a:avLst/>
          </a:prstGeom>
          <a:noFill/>
          <a:ln w="9525">
            <a:noFill/>
            <a:miter lim="800000"/>
            <a:headEnd/>
            <a:tailEnd/>
          </a:ln>
        </p:spPr>
        <p:txBody>
          <a:bodyPr wrap="none">
            <a:spAutoFit/>
          </a:bodyPr>
          <a:lstStyle/>
          <a:p>
            <a:r>
              <a:rPr lang="en-US" sz="2000">
                <a:solidFill>
                  <a:srgbClr val="FFFF00"/>
                </a:solidFill>
              </a:rPr>
              <a:t>All neurons exhibit </a:t>
            </a:r>
          </a:p>
          <a:p>
            <a:r>
              <a:rPr lang="en-US" sz="2000">
                <a:solidFill>
                  <a:srgbClr val="FFFF00"/>
                </a:solidFill>
              </a:rPr>
              <a:t>similar slow decay:</a:t>
            </a:r>
          </a:p>
          <a:p>
            <a:r>
              <a:rPr lang="en-US" sz="2000">
                <a:solidFill>
                  <a:schemeClr val="bg1"/>
                </a:solidFill>
              </a:rPr>
              <a:t>Due to strong coupling that </a:t>
            </a:r>
          </a:p>
          <a:p>
            <a:r>
              <a:rPr lang="en-US" sz="2000">
                <a:solidFill>
                  <a:schemeClr val="bg1"/>
                </a:solidFill>
              </a:rPr>
              <a:t>mediates positive feedback</a:t>
            </a:r>
          </a:p>
        </p:txBody>
      </p:sp>
      <p:grpSp>
        <p:nvGrpSpPr>
          <p:cNvPr id="27653" name="Group 5"/>
          <p:cNvGrpSpPr>
            <a:grpSpLocks/>
          </p:cNvGrpSpPr>
          <p:nvPr/>
        </p:nvGrpSpPr>
        <p:grpSpPr bwMode="auto">
          <a:xfrm>
            <a:off x="469900" y="1219200"/>
            <a:ext cx="3721100" cy="5008563"/>
            <a:chOff x="192" y="1218"/>
            <a:chExt cx="2143" cy="2753"/>
          </a:xfrm>
        </p:grpSpPr>
        <p:pic>
          <p:nvPicPr>
            <p:cNvPr id="27665" name="Picture 6"/>
            <p:cNvPicPr>
              <a:picLocks noChangeAspect="1" noChangeArrowheads="1"/>
            </p:cNvPicPr>
            <p:nvPr/>
          </p:nvPicPr>
          <p:blipFill>
            <a:blip r:embed="rId2" cstate="print"/>
            <a:srcRect/>
            <a:stretch>
              <a:fillRect/>
            </a:stretch>
          </p:blipFill>
          <p:spPr bwMode="auto">
            <a:xfrm>
              <a:off x="192" y="1584"/>
              <a:ext cx="2143" cy="2387"/>
            </a:xfrm>
            <a:prstGeom prst="rect">
              <a:avLst/>
            </a:prstGeom>
            <a:noFill/>
            <a:ln w="9525">
              <a:noFill/>
              <a:miter lim="800000"/>
              <a:headEnd/>
              <a:tailEnd/>
            </a:ln>
          </p:spPr>
        </p:pic>
        <p:pic>
          <p:nvPicPr>
            <p:cNvPr id="27666" name="Picture 7"/>
            <p:cNvPicPr>
              <a:picLocks noChangeAspect="1" noChangeArrowheads="1"/>
            </p:cNvPicPr>
            <p:nvPr/>
          </p:nvPicPr>
          <p:blipFill>
            <a:blip r:embed="rId3" cstate="print"/>
            <a:srcRect b="81281"/>
            <a:stretch>
              <a:fillRect/>
            </a:stretch>
          </p:blipFill>
          <p:spPr bwMode="auto">
            <a:xfrm>
              <a:off x="192" y="1218"/>
              <a:ext cx="2142" cy="393"/>
            </a:xfrm>
            <a:prstGeom prst="rect">
              <a:avLst/>
            </a:prstGeom>
            <a:noFill/>
            <a:ln w="9525">
              <a:noFill/>
              <a:miter lim="800000"/>
              <a:headEnd/>
              <a:tailEnd/>
            </a:ln>
          </p:spPr>
        </p:pic>
      </p:grpSp>
      <p:grpSp>
        <p:nvGrpSpPr>
          <p:cNvPr id="27654" name="Group 8"/>
          <p:cNvGrpSpPr>
            <a:grpSpLocks/>
          </p:cNvGrpSpPr>
          <p:nvPr/>
        </p:nvGrpSpPr>
        <p:grpSpPr bwMode="auto">
          <a:xfrm>
            <a:off x="431800" y="2362200"/>
            <a:ext cx="2476500" cy="3841750"/>
            <a:chOff x="168" y="1488"/>
            <a:chExt cx="1560" cy="2420"/>
          </a:xfrm>
        </p:grpSpPr>
        <p:sp>
          <p:nvSpPr>
            <p:cNvPr id="27660" name="Text Box 9"/>
            <p:cNvSpPr txBox="1">
              <a:spLocks noChangeArrowheads="1"/>
            </p:cNvSpPr>
            <p:nvPr/>
          </p:nvSpPr>
          <p:spPr bwMode="auto">
            <a:xfrm>
              <a:off x="978" y="3696"/>
              <a:ext cx="750" cy="212"/>
            </a:xfrm>
            <a:prstGeom prst="rect">
              <a:avLst/>
            </a:prstGeom>
            <a:noFill/>
            <a:ln w="9525">
              <a:noFill/>
              <a:miter lim="800000"/>
              <a:headEnd/>
              <a:tailEnd/>
            </a:ln>
          </p:spPr>
          <p:txBody>
            <a:bodyPr wrap="none">
              <a:spAutoFit/>
            </a:bodyPr>
            <a:lstStyle/>
            <a:p>
              <a:r>
                <a:rPr lang="en-US" sz="1600" b="1"/>
                <a:t>Time (sec)</a:t>
              </a:r>
            </a:p>
          </p:txBody>
        </p:sp>
        <p:sp>
          <p:nvSpPr>
            <p:cNvPr id="27661" name="Text Box 10"/>
            <p:cNvSpPr txBox="1">
              <a:spLocks noChangeArrowheads="1"/>
            </p:cNvSpPr>
            <p:nvPr/>
          </p:nvSpPr>
          <p:spPr bwMode="auto">
            <a:xfrm>
              <a:off x="978" y="2448"/>
              <a:ext cx="750" cy="212"/>
            </a:xfrm>
            <a:prstGeom prst="rect">
              <a:avLst/>
            </a:prstGeom>
            <a:noFill/>
            <a:ln w="9525">
              <a:noFill/>
              <a:miter lim="800000"/>
              <a:headEnd/>
              <a:tailEnd/>
            </a:ln>
          </p:spPr>
          <p:txBody>
            <a:bodyPr wrap="none">
              <a:spAutoFit/>
            </a:bodyPr>
            <a:lstStyle/>
            <a:p>
              <a:r>
                <a:rPr lang="en-US" sz="1600" b="1"/>
                <a:t>Time (sec)</a:t>
              </a:r>
            </a:p>
          </p:txBody>
        </p:sp>
        <p:sp>
          <p:nvSpPr>
            <p:cNvPr id="27662" name="Text Box 11"/>
            <p:cNvSpPr txBox="1">
              <a:spLocks noChangeArrowheads="1"/>
            </p:cNvSpPr>
            <p:nvPr/>
          </p:nvSpPr>
          <p:spPr bwMode="auto">
            <a:xfrm rot="-5400000">
              <a:off x="-70" y="1726"/>
              <a:ext cx="779" cy="304"/>
            </a:xfrm>
            <a:prstGeom prst="rect">
              <a:avLst/>
            </a:prstGeom>
            <a:noFill/>
            <a:ln w="9525">
              <a:noFill/>
              <a:miter lim="800000"/>
              <a:headEnd/>
              <a:tailEnd/>
            </a:ln>
          </p:spPr>
          <p:txBody>
            <a:bodyPr wrap="none">
              <a:spAutoFit/>
            </a:bodyPr>
            <a:lstStyle/>
            <a:p>
              <a:pPr algn="ctr">
                <a:lnSpc>
                  <a:spcPct val="80000"/>
                </a:lnSpc>
              </a:pPr>
              <a:r>
                <a:rPr lang="en-US" sz="1600" b="1"/>
                <a:t>Neuronal</a:t>
              </a:r>
            </a:p>
            <a:p>
              <a:pPr algn="ctr">
                <a:lnSpc>
                  <a:spcPct val="80000"/>
                </a:lnSpc>
              </a:pPr>
              <a:r>
                <a:rPr lang="en-US" sz="1600" b="1"/>
                <a:t>firing rates</a:t>
              </a:r>
            </a:p>
          </p:txBody>
        </p:sp>
        <p:sp>
          <p:nvSpPr>
            <p:cNvPr id="27663" name="Rectangle 12"/>
            <p:cNvSpPr>
              <a:spLocks noChangeArrowheads="1"/>
            </p:cNvSpPr>
            <p:nvPr/>
          </p:nvSpPr>
          <p:spPr bwMode="auto">
            <a:xfrm>
              <a:off x="432" y="2640"/>
              <a:ext cx="180" cy="256"/>
            </a:xfrm>
            <a:prstGeom prst="rect">
              <a:avLst/>
            </a:prstGeom>
            <a:solidFill>
              <a:schemeClr val="bg1"/>
            </a:solidFill>
            <a:ln w="9525">
              <a:solidFill>
                <a:schemeClr val="bg1"/>
              </a:solidFill>
              <a:miter lim="800000"/>
              <a:headEnd/>
              <a:tailEnd/>
            </a:ln>
          </p:spPr>
          <p:txBody>
            <a:bodyPr wrap="none" anchor="ctr"/>
            <a:lstStyle/>
            <a:p>
              <a:endParaRPr lang="en-US"/>
            </a:p>
          </p:txBody>
        </p:sp>
        <p:sp>
          <p:nvSpPr>
            <p:cNvPr id="27664" name="Text Box 13"/>
            <p:cNvSpPr txBox="1">
              <a:spLocks noChangeArrowheads="1"/>
            </p:cNvSpPr>
            <p:nvPr/>
          </p:nvSpPr>
          <p:spPr bwMode="auto">
            <a:xfrm rot="-5400000">
              <a:off x="0" y="3144"/>
              <a:ext cx="656" cy="320"/>
            </a:xfrm>
            <a:prstGeom prst="rect">
              <a:avLst/>
            </a:prstGeom>
            <a:noFill/>
            <a:ln w="9525">
              <a:noFill/>
              <a:miter lim="800000"/>
              <a:headEnd/>
              <a:tailEnd/>
            </a:ln>
          </p:spPr>
          <p:txBody>
            <a:bodyPr wrap="none">
              <a:spAutoFit/>
            </a:bodyPr>
            <a:lstStyle/>
            <a:p>
              <a:pPr algn="ctr">
                <a:lnSpc>
                  <a:spcPct val="80000"/>
                </a:lnSpc>
              </a:pPr>
              <a:r>
                <a:rPr lang="en-US" sz="1600" b="1"/>
                <a:t>Summed</a:t>
              </a:r>
            </a:p>
            <a:p>
              <a:pPr algn="ctr">
                <a:lnSpc>
                  <a:spcPct val="90000"/>
                </a:lnSpc>
              </a:pPr>
              <a:r>
                <a:rPr lang="en-US" sz="1600" b="1"/>
                <a:t>output</a:t>
              </a:r>
            </a:p>
          </p:txBody>
        </p:sp>
      </p:grpSp>
      <p:sp>
        <p:nvSpPr>
          <p:cNvPr id="27655" name="AutoShape 14"/>
          <p:cNvSpPr>
            <a:spLocks noChangeArrowheads="1"/>
          </p:cNvSpPr>
          <p:nvPr/>
        </p:nvSpPr>
        <p:spPr bwMode="auto">
          <a:xfrm>
            <a:off x="3975100" y="5105400"/>
            <a:ext cx="609600" cy="304800"/>
          </a:xfrm>
          <a:prstGeom prst="rightArrow">
            <a:avLst>
              <a:gd name="adj1" fmla="val 50000"/>
              <a:gd name="adj2" fmla="val 50000"/>
            </a:avLst>
          </a:prstGeom>
          <a:solidFill>
            <a:srgbClr val="FF0000"/>
          </a:solidFill>
          <a:ln w="9525">
            <a:solidFill>
              <a:schemeClr val="tx1"/>
            </a:solidFill>
            <a:miter lim="800000"/>
            <a:headEnd/>
            <a:tailEnd/>
          </a:ln>
        </p:spPr>
        <p:txBody>
          <a:bodyPr wrap="none" anchor="ctr"/>
          <a:lstStyle/>
          <a:p>
            <a:endParaRPr lang="en-US"/>
          </a:p>
        </p:txBody>
      </p:sp>
      <p:sp>
        <p:nvSpPr>
          <p:cNvPr id="27656" name="Text Box 15"/>
          <p:cNvSpPr txBox="1">
            <a:spLocks noChangeArrowheads="1"/>
          </p:cNvSpPr>
          <p:nvPr/>
        </p:nvSpPr>
        <p:spPr bwMode="auto">
          <a:xfrm>
            <a:off x="4584700" y="5029200"/>
            <a:ext cx="4443413" cy="1006475"/>
          </a:xfrm>
          <a:prstGeom prst="rect">
            <a:avLst/>
          </a:prstGeom>
          <a:noFill/>
          <a:ln w="9525">
            <a:noFill/>
            <a:miter lim="800000"/>
            <a:headEnd/>
            <a:tailEnd/>
          </a:ln>
        </p:spPr>
        <p:txBody>
          <a:bodyPr wrap="none">
            <a:spAutoFit/>
          </a:bodyPr>
          <a:lstStyle/>
          <a:p>
            <a:r>
              <a:rPr lang="en-US" sz="2000">
                <a:solidFill>
                  <a:srgbClr val="FFFF00"/>
                </a:solidFill>
              </a:rPr>
              <a:t>Problem 2: </a:t>
            </a:r>
            <a:r>
              <a:rPr lang="en-US" sz="2000">
                <a:solidFill>
                  <a:srgbClr val="FF0000"/>
                </a:solidFill>
              </a:rPr>
              <a:t>To generate stable activity</a:t>
            </a:r>
          </a:p>
          <a:p>
            <a:r>
              <a:rPr lang="en-US" sz="2000">
                <a:solidFill>
                  <a:srgbClr val="FF0000"/>
                </a:solidFill>
              </a:rPr>
              <a:t> for 2 seconds (+/- 5%) requires </a:t>
            </a:r>
          </a:p>
          <a:p>
            <a:r>
              <a:rPr lang="en-US" sz="2000">
                <a:solidFill>
                  <a:srgbClr val="FF0000"/>
                </a:solidFill>
              </a:rPr>
              <a:t> </a:t>
            </a:r>
            <a:r>
              <a:rPr lang="en-US" sz="2000" u="sng">
                <a:solidFill>
                  <a:srgbClr val="FF0000"/>
                </a:solidFill>
              </a:rPr>
              <a:t>10-second long</a:t>
            </a:r>
            <a:r>
              <a:rPr lang="en-US" sz="2000">
                <a:solidFill>
                  <a:srgbClr val="FF0000"/>
                </a:solidFill>
              </a:rPr>
              <a:t> exponential decay</a:t>
            </a:r>
          </a:p>
        </p:txBody>
      </p:sp>
      <p:sp>
        <p:nvSpPr>
          <p:cNvPr id="27657" name="Text Box 16"/>
          <p:cNvSpPr txBox="1">
            <a:spLocks noChangeArrowheads="1"/>
          </p:cNvSpPr>
          <p:nvPr/>
        </p:nvSpPr>
        <p:spPr bwMode="auto">
          <a:xfrm>
            <a:off x="5118100" y="3641725"/>
            <a:ext cx="3645550" cy="1015663"/>
          </a:xfrm>
          <a:prstGeom prst="rect">
            <a:avLst/>
          </a:prstGeom>
          <a:noFill/>
          <a:ln w="9525">
            <a:noFill/>
            <a:miter lim="800000"/>
            <a:headEnd/>
            <a:tailEnd/>
          </a:ln>
        </p:spPr>
        <p:txBody>
          <a:bodyPr wrap="none">
            <a:spAutoFit/>
          </a:bodyPr>
          <a:lstStyle/>
          <a:p>
            <a:r>
              <a:rPr lang="en-US" sz="2000" dirty="0">
                <a:solidFill>
                  <a:srgbClr val="FFFF00"/>
                </a:solidFill>
              </a:rPr>
              <a:t>Problem: </a:t>
            </a:r>
            <a:r>
              <a:rPr lang="en-US" sz="2000" dirty="0">
                <a:solidFill>
                  <a:srgbClr val="FF0000"/>
                </a:solidFill>
              </a:rPr>
              <a:t>Does not reproduce</a:t>
            </a:r>
          </a:p>
          <a:p>
            <a:r>
              <a:rPr lang="en-US" sz="2000" dirty="0">
                <a:solidFill>
                  <a:srgbClr val="FF0000"/>
                </a:solidFill>
              </a:rPr>
              <a:t> the </a:t>
            </a:r>
            <a:r>
              <a:rPr lang="en-US" sz="2000" dirty="0" smtClean="0">
                <a:solidFill>
                  <a:srgbClr val="FF0000"/>
                </a:solidFill>
              </a:rPr>
              <a:t>heterogeneity in </a:t>
            </a:r>
            <a:r>
              <a:rPr lang="en-US" sz="2000" dirty="0" smtClean="0">
                <a:solidFill>
                  <a:srgbClr val="FF0000"/>
                </a:solidFill>
              </a:rPr>
              <a:t>neuronal </a:t>
            </a:r>
          </a:p>
          <a:p>
            <a:r>
              <a:rPr lang="en-US" sz="2000" dirty="0" smtClean="0">
                <a:solidFill>
                  <a:srgbClr val="FF0000"/>
                </a:solidFill>
              </a:rPr>
              <a:t>activity </a:t>
            </a:r>
            <a:r>
              <a:rPr lang="en-US" sz="2000" dirty="0" smtClean="0">
                <a:solidFill>
                  <a:srgbClr val="FF0000"/>
                </a:solidFill>
              </a:rPr>
              <a:t>seen </a:t>
            </a:r>
            <a:r>
              <a:rPr lang="en-US" sz="2000" dirty="0">
                <a:solidFill>
                  <a:srgbClr val="FF0000"/>
                </a:solidFill>
              </a:rPr>
              <a:t>experimentally!</a:t>
            </a:r>
          </a:p>
        </p:txBody>
      </p:sp>
      <p:sp>
        <p:nvSpPr>
          <p:cNvPr id="27658" name="AutoShape 17"/>
          <p:cNvSpPr>
            <a:spLocks noChangeArrowheads="1"/>
          </p:cNvSpPr>
          <p:nvPr/>
        </p:nvSpPr>
        <p:spPr bwMode="auto">
          <a:xfrm rot="5400000">
            <a:off x="4699000" y="3527425"/>
            <a:ext cx="457200" cy="381000"/>
          </a:xfrm>
          <a:custGeom>
            <a:avLst/>
            <a:gdLst>
              <a:gd name="T0" fmla="*/ 326580 w 21600"/>
              <a:gd name="T1" fmla="*/ 0 h 21600"/>
              <a:gd name="T2" fmla="*/ 195940 w 21600"/>
              <a:gd name="T3" fmla="*/ 127000 h 21600"/>
              <a:gd name="T4" fmla="*/ 0 w 21600"/>
              <a:gd name="T5" fmla="*/ 317518 h 21600"/>
              <a:gd name="T6" fmla="*/ 195940 w 21600"/>
              <a:gd name="T7" fmla="*/ 381000 h 21600"/>
              <a:gd name="T8" fmla="*/ 391880 w 21600"/>
              <a:gd name="T9" fmla="*/ 264583 h 21600"/>
              <a:gd name="T10" fmla="*/ 457200 w 21600"/>
              <a:gd name="T11" fmla="*/ 127000 h 21600"/>
              <a:gd name="T12" fmla="*/ 17694720 60000 65536"/>
              <a:gd name="T13" fmla="*/ 11796480 60000 65536"/>
              <a:gd name="T14" fmla="*/ 11796480 60000 65536"/>
              <a:gd name="T15" fmla="*/ 5898240 60000 65536"/>
              <a:gd name="T16" fmla="*/ 0 60000 65536"/>
              <a:gd name="T17" fmla="*/ 0 60000 65536"/>
              <a:gd name="T18" fmla="*/ 0 w 21600"/>
              <a:gd name="T19" fmla="*/ 14400 h 21600"/>
              <a:gd name="T20" fmla="*/ 18514 w 21600"/>
              <a:gd name="T21" fmla="*/ 21600 h 21600"/>
            </a:gdLst>
            <a:ahLst/>
            <a:cxnLst>
              <a:cxn ang="T12">
                <a:pos x="T0" y="T1"/>
              </a:cxn>
              <a:cxn ang="T13">
                <a:pos x="T2" y="T3"/>
              </a:cxn>
              <a:cxn ang="T14">
                <a:pos x="T4" y="T5"/>
              </a:cxn>
              <a:cxn ang="T15">
                <a:pos x="T6" y="T7"/>
              </a:cxn>
              <a:cxn ang="T16">
                <a:pos x="T8" y="T9"/>
              </a:cxn>
              <a:cxn ang="T17">
                <a:pos x="T10" y="T11"/>
              </a:cxn>
            </a:cxnLst>
            <a:rect l="T18" t="T19" r="T20" b="T21"/>
            <a:pathLst>
              <a:path w="21600" h="21600">
                <a:moveTo>
                  <a:pt x="15429" y="0"/>
                </a:moveTo>
                <a:lnTo>
                  <a:pt x="9257" y="7200"/>
                </a:lnTo>
                <a:lnTo>
                  <a:pt x="12343" y="7200"/>
                </a:lnTo>
                <a:lnTo>
                  <a:pt x="12343" y="14400"/>
                </a:lnTo>
                <a:lnTo>
                  <a:pt x="0" y="14400"/>
                </a:lnTo>
                <a:lnTo>
                  <a:pt x="0" y="21600"/>
                </a:lnTo>
                <a:lnTo>
                  <a:pt x="18514" y="21600"/>
                </a:lnTo>
                <a:lnTo>
                  <a:pt x="18514" y="7200"/>
                </a:lnTo>
                <a:lnTo>
                  <a:pt x="21600" y="7200"/>
                </a:lnTo>
                <a:close/>
              </a:path>
            </a:pathLst>
          </a:custGeom>
          <a:solidFill>
            <a:srgbClr val="FF0000"/>
          </a:solidFill>
          <a:ln w="9525">
            <a:solidFill>
              <a:schemeClr val="tx1"/>
            </a:solidFill>
            <a:miter lim="800000"/>
            <a:headEnd/>
            <a:tailEnd/>
          </a:ln>
        </p:spPr>
        <p:txBody>
          <a:bodyPr wrap="none" anchor="ctr"/>
          <a:lstStyle/>
          <a:p>
            <a:endParaRPr lang="en-US"/>
          </a:p>
        </p:txBody>
      </p:sp>
      <p:sp>
        <p:nvSpPr>
          <p:cNvPr id="27659" name="Rectangle 18"/>
          <p:cNvSpPr>
            <a:spLocks noChangeArrowheads="1"/>
          </p:cNvSpPr>
          <p:nvPr/>
        </p:nvSpPr>
        <p:spPr bwMode="auto">
          <a:xfrm>
            <a:off x="0" y="4600574"/>
            <a:ext cx="9296400" cy="2028825"/>
          </a:xfrm>
          <a:prstGeom prst="rect">
            <a:avLst/>
          </a:prstGeom>
          <a:solidFill>
            <a:schemeClr val="tx1"/>
          </a:solidFill>
          <a:ln w="9525">
            <a:solidFill>
              <a:schemeClr val="tx1"/>
            </a:solidFill>
            <a:miter lim="800000"/>
            <a:headEnd/>
            <a:tailEnd/>
          </a:ln>
        </p:spPr>
        <p:txBody>
          <a:bodyPr wrap="none" anchor="ctr"/>
          <a:lstStyle/>
          <a:p>
            <a:endParaRPr lang="en-US"/>
          </a:p>
        </p:txBody>
      </p:sp>
    </p:spTree>
    <p:extLst>
      <p:ext uri="{BB962C8B-B14F-4D97-AF65-F5344CB8AC3E}">
        <p14:creationId xmlns:p14="http://schemas.microsoft.com/office/powerpoint/2010/main" val="188876734"/>
      </p:ext>
    </p:extLst>
  </p:cSld>
  <p:clrMapOvr>
    <a:masterClrMapping/>
  </p:clrMapOvr>
  <p:transition advClick="0"/>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8674" name="Text Box 2"/>
          <p:cNvSpPr txBox="1">
            <a:spLocks noChangeArrowheads="1"/>
          </p:cNvSpPr>
          <p:nvPr/>
        </p:nvSpPr>
        <p:spPr bwMode="auto">
          <a:xfrm>
            <a:off x="457200" y="76200"/>
            <a:ext cx="8305800" cy="579438"/>
          </a:xfrm>
          <a:prstGeom prst="rect">
            <a:avLst/>
          </a:prstGeom>
          <a:noFill/>
          <a:ln w="9525">
            <a:noFill/>
            <a:miter lim="800000"/>
            <a:headEnd/>
            <a:tailEnd/>
          </a:ln>
        </p:spPr>
        <p:txBody>
          <a:bodyPr>
            <a:spAutoFit/>
          </a:bodyPr>
          <a:lstStyle/>
          <a:p>
            <a:pPr algn="ctr"/>
            <a:r>
              <a:rPr lang="en-US" sz="3200">
                <a:solidFill>
                  <a:srgbClr val="FFFF99"/>
                </a:solidFill>
              </a:rPr>
              <a:t>Feedforward Networks Can Integrate!</a:t>
            </a:r>
          </a:p>
        </p:txBody>
      </p:sp>
      <p:pic>
        <p:nvPicPr>
          <p:cNvPr id="28675" name="Picture 3"/>
          <p:cNvPicPr>
            <a:picLocks noChangeAspect="1" noChangeArrowheads="1"/>
          </p:cNvPicPr>
          <p:nvPr/>
        </p:nvPicPr>
        <p:blipFill>
          <a:blip r:embed="rId2" cstate="print"/>
          <a:srcRect t="-3375"/>
          <a:stretch>
            <a:fillRect/>
          </a:stretch>
        </p:blipFill>
        <p:spPr bwMode="auto">
          <a:xfrm>
            <a:off x="457200" y="1066800"/>
            <a:ext cx="4427538" cy="5715000"/>
          </a:xfrm>
          <a:prstGeom prst="rect">
            <a:avLst/>
          </a:prstGeom>
          <a:solidFill>
            <a:schemeClr val="bg1"/>
          </a:solidFill>
          <a:ln w="9525">
            <a:noFill/>
            <a:miter lim="800000"/>
            <a:headEnd/>
            <a:tailEnd/>
          </a:ln>
        </p:spPr>
      </p:pic>
      <p:sp>
        <p:nvSpPr>
          <p:cNvPr id="28676" name="Text Box 4"/>
          <p:cNvSpPr txBox="1">
            <a:spLocks noChangeArrowheads="1"/>
          </p:cNvSpPr>
          <p:nvPr/>
        </p:nvSpPr>
        <p:spPr bwMode="auto">
          <a:xfrm>
            <a:off x="5181600" y="1117600"/>
            <a:ext cx="3838575" cy="762000"/>
          </a:xfrm>
          <a:prstGeom prst="rect">
            <a:avLst/>
          </a:prstGeom>
          <a:noFill/>
          <a:ln w="9525">
            <a:noFill/>
            <a:miter lim="800000"/>
            <a:headEnd/>
            <a:tailEnd/>
          </a:ln>
        </p:spPr>
        <p:txBody>
          <a:bodyPr wrap="none">
            <a:spAutoFit/>
          </a:bodyPr>
          <a:lstStyle/>
          <a:p>
            <a:r>
              <a:rPr lang="en-US" sz="2200">
                <a:solidFill>
                  <a:srgbClr val="FF0000"/>
                </a:solidFill>
              </a:rPr>
              <a:t>Chain of neuron clusters that </a:t>
            </a:r>
          </a:p>
          <a:p>
            <a:r>
              <a:rPr lang="en-US" sz="2200" u="sng">
                <a:solidFill>
                  <a:srgbClr val="FF0000"/>
                </a:solidFill>
              </a:rPr>
              <a:t>successively filter</a:t>
            </a:r>
            <a:r>
              <a:rPr lang="en-US" sz="2200">
                <a:solidFill>
                  <a:srgbClr val="FF0000"/>
                </a:solidFill>
              </a:rPr>
              <a:t> an input</a:t>
            </a:r>
          </a:p>
        </p:txBody>
      </p:sp>
      <p:sp>
        <p:nvSpPr>
          <p:cNvPr id="28677" name="Text Box 5"/>
          <p:cNvSpPr txBox="1">
            <a:spLocks noChangeArrowheads="1"/>
          </p:cNvSpPr>
          <p:nvPr/>
        </p:nvSpPr>
        <p:spPr bwMode="auto">
          <a:xfrm>
            <a:off x="26987" y="685800"/>
            <a:ext cx="2259013" cy="396875"/>
          </a:xfrm>
          <a:prstGeom prst="rect">
            <a:avLst/>
          </a:prstGeom>
          <a:noFill/>
          <a:ln w="9525">
            <a:noFill/>
            <a:miter lim="800000"/>
            <a:headEnd/>
            <a:tailEnd/>
          </a:ln>
        </p:spPr>
        <p:txBody>
          <a:bodyPr wrap="none">
            <a:spAutoFit/>
          </a:bodyPr>
          <a:lstStyle/>
          <a:p>
            <a:r>
              <a:rPr lang="en-US" sz="2000" dirty="0">
                <a:solidFill>
                  <a:schemeClr val="bg1"/>
                </a:solidFill>
              </a:rPr>
              <a:t>Simplest example:</a:t>
            </a:r>
          </a:p>
        </p:txBody>
      </p:sp>
      <p:sp>
        <p:nvSpPr>
          <p:cNvPr id="28678" name="AutoShape 6"/>
          <p:cNvSpPr>
            <a:spLocks noChangeArrowheads="1"/>
          </p:cNvSpPr>
          <p:nvPr/>
        </p:nvSpPr>
        <p:spPr bwMode="auto">
          <a:xfrm rot="10800000">
            <a:off x="4559300" y="1282700"/>
            <a:ext cx="609600" cy="266700"/>
          </a:xfrm>
          <a:prstGeom prst="rightArrow">
            <a:avLst>
              <a:gd name="adj1" fmla="val 50000"/>
              <a:gd name="adj2" fmla="val 57143"/>
            </a:avLst>
          </a:prstGeom>
          <a:solidFill>
            <a:srgbClr val="FF0000"/>
          </a:solidFill>
          <a:ln w="9525">
            <a:solidFill>
              <a:schemeClr val="tx1"/>
            </a:solidFill>
            <a:miter lim="800000"/>
            <a:headEnd/>
            <a:tailEnd/>
          </a:ln>
        </p:spPr>
        <p:txBody>
          <a:bodyPr wrap="none" anchor="ctr"/>
          <a:lstStyle/>
          <a:p>
            <a:endParaRPr lang="en-US"/>
          </a:p>
        </p:txBody>
      </p:sp>
      <p:sp>
        <p:nvSpPr>
          <p:cNvPr id="28679" name="Text Box 7"/>
          <p:cNvSpPr txBox="1">
            <a:spLocks noChangeArrowheads="1"/>
          </p:cNvSpPr>
          <p:nvPr/>
        </p:nvSpPr>
        <p:spPr bwMode="auto">
          <a:xfrm>
            <a:off x="6232525" y="544513"/>
            <a:ext cx="2774950" cy="366712"/>
          </a:xfrm>
          <a:prstGeom prst="rect">
            <a:avLst/>
          </a:prstGeom>
          <a:noFill/>
          <a:ln w="9525">
            <a:noFill/>
            <a:miter lim="800000"/>
            <a:headEnd/>
            <a:tailEnd/>
          </a:ln>
        </p:spPr>
        <p:txBody>
          <a:bodyPr wrap="none">
            <a:spAutoFit/>
          </a:bodyPr>
          <a:lstStyle/>
          <a:p>
            <a:r>
              <a:rPr lang="en-US" sz="1800">
                <a:solidFill>
                  <a:srgbClr val="FFFF00"/>
                </a:solidFill>
              </a:rPr>
              <a:t>(Goldman, </a:t>
            </a:r>
            <a:r>
              <a:rPr lang="en-US" sz="1800" i="1">
                <a:solidFill>
                  <a:srgbClr val="FFFF00"/>
                </a:solidFill>
              </a:rPr>
              <a:t>Neuron</a:t>
            </a:r>
            <a:r>
              <a:rPr lang="en-US" sz="1800">
                <a:solidFill>
                  <a:srgbClr val="FFFF00"/>
                </a:solidFill>
              </a:rPr>
              <a:t>, 2009)</a:t>
            </a:r>
          </a:p>
        </p:txBody>
      </p:sp>
      <p:sp>
        <p:nvSpPr>
          <p:cNvPr id="28680" name="Rectangle 8"/>
          <p:cNvSpPr>
            <a:spLocks noChangeArrowheads="1"/>
          </p:cNvSpPr>
          <p:nvPr/>
        </p:nvSpPr>
        <p:spPr bwMode="auto">
          <a:xfrm>
            <a:off x="381000" y="4648200"/>
            <a:ext cx="4724400" cy="2209800"/>
          </a:xfrm>
          <a:prstGeom prst="rect">
            <a:avLst/>
          </a:prstGeom>
          <a:solidFill>
            <a:schemeClr val="tx1"/>
          </a:solidFill>
          <a:ln w="9525">
            <a:solidFill>
              <a:schemeClr val="tx1"/>
            </a:solidFill>
            <a:miter lim="800000"/>
            <a:headEnd/>
            <a:tailEnd/>
          </a:ln>
        </p:spPr>
        <p:txBody>
          <a:bodyPr wrap="none" anchor="ctr"/>
          <a:lstStyle/>
          <a:p>
            <a:endParaRPr lang="en-US"/>
          </a:p>
        </p:txBody>
      </p:sp>
    </p:spTree>
    <p:extLst>
      <p:ext uri="{BB962C8B-B14F-4D97-AF65-F5344CB8AC3E}">
        <p14:creationId xmlns:p14="http://schemas.microsoft.com/office/powerpoint/2010/main" val="1355346665"/>
      </p:ext>
    </p:extLst>
  </p:cSld>
  <p:clrMapOvr>
    <a:masterClrMapping/>
  </p:clrMapOvr>
  <p:transition advClick="0"/>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698" name="Text Box 2"/>
          <p:cNvSpPr txBox="1">
            <a:spLocks noChangeArrowheads="1"/>
          </p:cNvSpPr>
          <p:nvPr/>
        </p:nvSpPr>
        <p:spPr bwMode="auto">
          <a:xfrm>
            <a:off x="457200" y="76200"/>
            <a:ext cx="8305800" cy="579438"/>
          </a:xfrm>
          <a:prstGeom prst="rect">
            <a:avLst/>
          </a:prstGeom>
          <a:noFill/>
          <a:ln w="9525">
            <a:noFill/>
            <a:miter lim="800000"/>
            <a:headEnd/>
            <a:tailEnd/>
          </a:ln>
        </p:spPr>
        <p:txBody>
          <a:bodyPr>
            <a:spAutoFit/>
          </a:bodyPr>
          <a:lstStyle/>
          <a:p>
            <a:pPr algn="ctr"/>
            <a:r>
              <a:rPr lang="en-US" sz="3200">
                <a:solidFill>
                  <a:srgbClr val="FFFF99"/>
                </a:solidFill>
              </a:rPr>
              <a:t>Feedforward Networks Can Integrate!</a:t>
            </a:r>
          </a:p>
        </p:txBody>
      </p:sp>
      <p:pic>
        <p:nvPicPr>
          <p:cNvPr id="29699" name="Picture 3"/>
          <p:cNvPicPr>
            <a:picLocks noChangeAspect="1" noChangeArrowheads="1"/>
          </p:cNvPicPr>
          <p:nvPr/>
        </p:nvPicPr>
        <p:blipFill>
          <a:blip r:embed="rId2" cstate="print"/>
          <a:srcRect t="-3375"/>
          <a:stretch>
            <a:fillRect/>
          </a:stretch>
        </p:blipFill>
        <p:spPr bwMode="auto">
          <a:xfrm>
            <a:off x="457200" y="1066800"/>
            <a:ext cx="4427538" cy="5715000"/>
          </a:xfrm>
          <a:prstGeom prst="rect">
            <a:avLst/>
          </a:prstGeom>
          <a:solidFill>
            <a:schemeClr val="bg1"/>
          </a:solidFill>
          <a:ln w="9525">
            <a:noFill/>
            <a:miter lim="800000"/>
            <a:headEnd/>
            <a:tailEnd/>
          </a:ln>
        </p:spPr>
      </p:pic>
      <p:sp>
        <p:nvSpPr>
          <p:cNvPr id="29700" name="Text Box 4"/>
          <p:cNvSpPr txBox="1">
            <a:spLocks noChangeArrowheads="1"/>
          </p:cNvSpPr>
          <p:nvPr/>
        </p:nvSpPr>
        <p:spPr bwMode="auto">
          <a:xfrm>
            <a:off x="5181600" y="1117600"/>
            <a:ext cx="3838575" cy="762000"/>
          </a:xfrm>
          <a:prstGeom prst="rect">
            <a:avLst/>
          </a:prstGeom>
          <a:noFill/>
          <a:ln w="9525">
            <a:noFill/>
            <a:miter lim="800000"/>
            <a:headEnd/>
            <a:tailEnd/>
          </a:ln>
        </p:spPr>
        <p:txBody>
          <a:bodyPr wrap="none">
            <a:spAutoFit/>
          </a:bodyPr>
          <a:lstStyle/>
          <a:p>
            <a:r>
              <a:rPr lang="en-US" sz="2200">
                <a:solidFill>
                  <a:srgbClr val="FF0000"/>
                </a:solidFill>
              </a:rPr>
              <a:t>Chain of neuron clusters that </a:t>
            </a:r>
          </a:p>
          <a:p>
            <a:r>
              <a:rPr lang="en-US" sz="2200" u="sng">
                <a:solidFill>
                  <a:srgbClr val="FF0000"/>
                </a:solidFill>
              </a:rPr>
              <a:t>successively filter</a:t>
            </a:r>
            <a:r>
              <a:rPr lang="en-US" sz="2200">
                <a:solidFill>
                  <a:srgbClr val="FF0000"/>
                </a:solidFill>
              </a:rPr>
              <a:t> an input</a:t>
            </a:r>
          </a:p>
        </p:txBody>
      </p:sp>
      <p:sp>
        <p:nvSpPr>
          <p:cNvPr id="29701" name="Text Box 5"/>
          <p:cNvSpPr txBox="1">
            <a:spLocks noChangeArrowheads="1"/>
          </p:cNvSpPr>
          <p:nvPr/>
        </p:nvSpPr>
        <p:spPr bwMode="auto">
          <a:xfrm>
            <a:off x="26987" y="685800"/>
            <a:ext cx="2259013" cy="396875"/>
          </a:xfrm>
          <a:prstGeom prst="rect">
            <a:avLst/>
          </a:prstGeom>
          <a:noFill/>
          <a:ln w="9525">
            <a:noFill/>
            <a:miter lim="800000"/>
            <a:headEnd/>
            <a:tailEnd/>
          </a:ln>
        </p:spPr>
        <p:txBody>
          <a:bodyPr wrap="none">
            <a:spAutoFit/>
          </a:bodyPr>
          <a:lstStyle/>
          <a:p>
            <a:r>
              <a:rPr lang="en-US" sz="2000" dirty="0">
                <a:solidFill>
                  <a:schemeClr val="bg1"/>
                </a:solidFill>
              </a:rPr>
              <a:t>Simplest example:</a:t>
            </a:r>
          </a:p>
        </p:txBody>
      </p:sp>
      <p:sp>
        <p:nvSpPr>
          <p:cNvPr id="29702" name="AutoShape 6"/>
          <p:cNvSpPr>
            <a:spLocks noChangeArrowheads="1"/>
          </p:cNvSpPr>
          <p:nvPr/>
        </p:nvSpPr>
        <p:spPr bwMode="auto">
          <a:xfrm rot="10800000">
            <a:off x="4559300" y="1282700"/>
            <a:ext cx="609600" cy="266700"/>
          </a:xfrm>
          <a:prstGeom prst="rightArrow">
            <a:avLst>
              <a:gd name="adj1" fmla="val 50000"/>
              <a:gd name="adj2" fmla="val 57143"/>
            </a:avLst>
          </a:prstGeom>
          <a:solidFill>
            <a:srgbClr val="FF0000"/>
          </a:solidFill>
          <a:ln w="9525">
            <a:solidFill>
              <a:schemeClr val="tx1"/>
            </a:solidFill>
            <a:miter lim="800000"/>
            <a:headEnd/>
            <a:tailEnd/>
          </a:ln>
        </p:spPr>
        <p:txBody>
          <a:bodyPr wrap="none" anchor="ctr"/>
          <a:lstStyle/>
          <a:p>
            <a:endParaRPr lang="en-US"/>
          </a:p>
        </p:txBody>
      </p:sp>
      <p:grpSp>
        <p:nvGrpSpPr>
          <p:cNvPr id="2" name="Group 7"/>
          <p:cNvGrpSpPr>
            <a:grpSpLocks/>
          </p:cNvGrpSpPr>
          <p:nvPr/>
        </p:nvGrpSpPr>
        <p:grpSpPr bwMode="auto">
          <a:xfrm>
            <a:off x="4686300" y="5591175"/>
            <a:ext cx="4357688" cy="1268413"/>
            <a:chOff x="2952" y="3522"/>
            <a:chExt cx="2745" cy="799"/>
          </a:xfrm>
        </p:grpSpPr>
        <p:sp>
          <p:nvSpPr>
            <p:cNvPr id="29705" name="AutoShape 8"/>
            <p:cNvSpPr>
              <a:spLocks noChangeArrowheads="1"/>
            </p:cNvSpPr>
            <p:nvPr/>
          </p:nvSpPr>
          <p:spPr bwMode="auto">
            <a:xfrm rot="10800000">
              <a:off x="2952" y="3584"/>
              <a:ext cx="384" cy="168"/>
            </a:xfrm>
            <a:prstGeom prst="rightArrow">
              <a:avLst>
                <a:gd name="adj1" fmla="val 50000"/>
                <a:gd name="adj2" fmla="val 57143"/>
              </a:avLst>
            </a:prstGeom>
            <a:solidFill>
              <a:srgbClr val="FF0000"/>
            </a:solidFill>
            <a:ln w="9525">
              <a:solidFill>
                <a:schemeClr val="tx1"/>
              </a:solidFill>
              <a:miter lim="800000"/>
              <a:headEnd/>
              <a:tailEnd/>
            </a:ln>
          </p:spPr>
          <p:txBody>
            <a:bodyPr wrap="none" anchor="ctr"/>
            <a:lstStyle/>
            <a:p>
              <a:endParaRPr lang="en-US"/>
            </a:p>
          </p:txBody>
        </p:sp>
        <p:sp>
          <p:nvSpPr>
            <p:cNvPr id="29706" name="Text Box 9"/>
            <p:cNvSpPr txBox="1">
              <a:spLocks noChangeArrowheads="1"/>
            </p:cNvSpPr>
            <p:nvPr/>
          </p:nvSpPr>
          <p:spPr bwMode="auto">
            <a:xfrm>
              <a:off x="3218" y="3522"/>
              <a:ext cx="1814" cy="538"/>
            </a:xfrm>
            <a:prstGeom prst="rect">
              <a:avLst/>
            </a:prstGeom>
            <a:noFill/>
            <a:ln w="9525">
              <a:noFill/>
              <a:miter lim="800000"/>
              <a:headEnd/>
              <a:tailEnd/>
            </a:ln>
          </p:spPr>
          <p:txBody>
            <a:bodyPr wrap="none">
              <a:spAutoFit/>
            </a:bodyPr>
            <a:lstStyle/>
            <a:p>
              <a:pPr algn="ctr"/>
              <a:r>
                <a:rPr lang="en-US">
                  <a:solidFill>
                    <a:srgbClr val="FF0000"/>
                  </a:solidFill>
                </a:rPr>
                <a:t>Integral of input!</a:t>
              </a:r>
            </a:p>
            <a:p>
              <a:pPr algn="ctr"/>
              <a:r>
                <a:rPr lang="en-US">
                  <a:solidFill>
                    <a:srgbClr val="FF0000"/>
                  </a:solidFill>
                </a:rPr>
                <a:t>(up to duration ~N</a:t>
              </a:r>
              <a:r>
                <a:rPr lang="en-US" sz="2600">
                  <a:solidFill>
                    <a:srgbClr val="FF0000"/>
                  </a:solidFill>
                  <a:latin typeface="Symbol" pitchFamily="18" charset="2"/>
                </a:rPr>
                <a:t>t</a:t>
              </a:r>
              <a:r>
                <a:rPr lang="en-US">
                  <a:solidFill>
                    <a:srgbClr val="FF0000"/>
                  </a:solidFill>
                </a:rPr>
                <a:t>)</a:t>
              </a:r>
            </a:p>
          </p:txBody>
        </p:sp>
        <p:sp>
          <p:nvSpPr>
            <p:cNvPr id="29707" name="Text Box 10"/>
            <p:cNvSpPr txBox="1">
              <a:spLocks noChangeArrowheads="1"/>
            </p:cNvSpPr>
            <p:nvPr/>
          </p:nvSpPr>
          <p:spPr bwMode="auto">
            <a:xfrm>
              <a:off x="3190" y="4071"/>
              <a:ext cx="2507" cy="250"/>
            </a:xfrm>
            <a:prstGeom prst="rect">
              <a:avLst/>
            </a:prstGeom>
            <a:noFill/>
            <a:ln w="9525">
              <a:noFill/>
              <a:miter lim="800000"/>
              <a:headEnd/>
              <a:tailEnd/>
            </a:ln>
          </p:spPr>
          <p:txBody>
            <a:bodyPr wrap="none">
              <a:spAutoFit/>
            </a:bodyPr>
            <a:lstStyle/>
            <a:p>
              <a:r>
                <a:rPr lang="en-US" sz="2000">
                  <a:solidFill>
                    <a:schemeClr val="bg1"/>
                  </a:solidFill>
                </a:rPr>
                <a:t>(can prove this works analytically)</a:t>
              </a:r>
            </a:p>
          </p:txBody>
        </p:sp>
      </p:grpSp>
      <p:sp>
        <p:nvSpPr>
          <p:cNvPr id="29704" name="Text Box 11"/>
          <p:cNvSpPr txBox="1">
            <a:spLocks noChangeArrowheads="1"/>
          </p:cNvSpPr>
          <p:nvPr/>
        </p:nvSpPr>
        <p:spPr bwMode="auto">
          <a:xfrm>
            <a:off x="6232525" y="544513"/>
            <a:ext cx="2774950" cy="366712"/>
          </a:xfrm>
          <a:prstGeom prst="rect">
            <a:avLst/>
          </a:prstGeom>
          <a:noFill/>
          <a:ln w="9525">
            <a:noFill/>
            <a:miter lim="800000"/>
            <a:headEnd/>
            <a:tailEnd/>
          </a:ln>
        </p:spPr>
        <p:txBody>
          <a:bodyPr wrap="none">
            <a:spAutoFit/>
          </a:bodyPr>
          <a:lstStyle/>
          <a:p>
            <a:r>
              <a:rPr lang="en-US" sz="1800">
                <a:solidFill>
                  <a:srgbClr val="FFFF00"/>
                </a:solidFill>
              </a:rPr>
              <a:t>(Goldman, </a:t>
            </a:r>
            <a:r>
              <a:rPr lang="en-US" sz="1800" i="1">
                <a:solidFill>
                  <a:srgbClr val="FFFF00"/>
                </a:solidFill>
              </a:rPr>
              <a:t>Neuron</a:t>
            </a:r>
            <a:r>
              <a:rPr lang="en-US" sz="1800">
                <a:solidFill>
                  <a:srgbClr val="FFFF00"/>
                </a:solidFill>
              </a:rPr>
              <a:t>, 2009)</a:t>
            </a:r>
          </a:p>
        </p:txBody>
      </p:sp>
    </p:spTree>
    <p:extLst>
      <p:ext uri="{BB962C8B-B14F-4D97-AF65-F5344CB8AC3E}">
        <p14:creationId xmlns:p14="http://schemas.microsoft.com/office/powerpoint/2010/main" val="1840704419"/>
      </p:ext>
    </p:extLst>
  </p:cSld>
  <p:clrMapOvr>
    <a:masterClrMapping/>
  </p:clrMapOvr>
  <p:transition advClick="0"/>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nodeType="withEffect">
                                  <p:stCondLst>
                                    <p:cond delay="0"/>
                                  </p:stCondLst>
                                  <p:childTnLst>
                                    <p:set>
                                      <p:cBhvr>
                                        <p:cTn id="6" dur="1" fill="hold">
                                          <p:stCondLst>
                                            <p:cond delay="0"/>
                                          </p:stCondLst>
                                        </p:cTn>
                                        <p:tgtEl>
                                          <p:spTgt spid="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20" name="Text Box 2"/>
          <p:cNvSpPr txBox="1">
            <a:spLocks noChangeArrowheads="1"/>
          </p:cNvSpPr>
          <p:nvPr/>
        </p:nvSpPr>
        <p:spPr bwMode="auto">
          <a:xfrm>
            <a:off x="0" y="0"/>
            <a:ext cx="9144000" cy="1006475"/>
          </a:xfrm>
          <a:prstGeom prst="rect">
            <a:avLst/>
          </a:prstGeom>
          <a:noFill/>
          <a:ln w="9525">
            <a:noFill/>
            <a:miter lim="800000"/>
            <a:headEnd/>
            <a:tailEnd/>
          </a:ln>
        </p:spPr>
        <p:txBody>
          <a:bodyPr>
            <a:spAutoFit/>
          </a:bodyPr>
          <a:lstStyle/>
          <a:p>
            <a:pPr algn="ctr"/>
            <a:r>
              <a:rPr lang="en-US" sz="3000">
                <a:solidFill>
                  <a:srgbClr val="FFFF99"/>
                </a:solidFill>
              </a:rPr>
              <a:t>Generalization to Coupled Networks: </a:t>
            </a:r>
          </a:p>
          <a:p>
            <a:pPr algn="ctr"/>
            <a:r>
              <a:rPr lang="en-US" sz="3000">
                <a:solidFill>
                  <a:srgbClr val="FFFF99"/>
                </a:solidFill>
              </a:rPr>
              <a:t>Feedforward transitions between </a:t>
            </a:r>
            <a:r>
              <a:rPr lang="en-US" sz="3000" i="1">
                <a:solidFill>
                  <a:srgbClr val="FFFF99"/>
                </a:solidFill>
              </a:rPr>
              <a:t>patterns</a:t>
            </a:r>
            <a:r>
              <a:rPr lang="en-US" sz="3000">
                <a:solidFill>
                  <a:srgbClr val="FFFF99"/>
                </a:solidFill>
              </a:rPr>
              <a:t> of activity</a:t>
            </a:r>
          </a:p>
        </p:txBody>
      </p:sp>
      <p:sp>
        <p:nvSpPr>
          <p:cNvPr id="9221" name="Text Box 3"/>
          <p:cNvSpPr txBox="1">
            <a:spLocks noChangeArrowheads="1"/>
          </p:cNvSpPr>
          <p:nvPr/>
        </p:nvSpPr>
        <p:spPr bwMode="auto">
          <a:xfrm>
            <a:off x="1219200" y="1176338"/>
            <a:ext cx="1679575" cy="701675"/>
          </a:xfrm>
          <a:prstGeom prst="rect">
            <a:avLst/>
          </a:prstGeom>
          <a:noFill/>
          <a:ln w="9525">
            <a:noFill/>
            <a:miter lim="800000"/>
            <a:headEnd/>
            <a:tailEnd/>
          </a:ln>
        </p:spPr>
        <p:txBody>
          <a:bodyPr wrap="none">
            <a:spAutoFit/>
          </a:bodyPr>
          <a:lstStyle/>
          <a:p>
            <a:pPr algn="ctr"/>
            <a:r>
              <a:rPr lang="en-US" sz="2000">
                <a:solidFill>
                  <a:schemeClr val="bg1"/>
                </a:solidFill>
              </a:rPr>
              <a:t>Feedforward </a:t>
            </a:r>
          </a:p>
          <a:p>
            <a:pPr algn="ctr"/>
            <a:r>
              <a:rPr lang="en-US" sz="2000">
                <a:solidFill>
                  <a:schemeClr val="bg1"/>
                </a:solidFill>
              </a:rPr>
              <a:t>network</a:t>
            </a:r>
          </a:p>
        </p:txBody>
      </p:sp>
      <p:pic>
        <p:nvPicPr>
          <p:cNvPr id="9222" name="Picture 4"/>
          <p:cNvPicPr>
            <a:picLocks noChangeAspect="1" noChangeArrowheads="1"/>
          </p:cNvPicPr>
          <p:nvPr/>
        </p:nvPicPr>
        <p:blipFill>
          <a:blip r:embed="rId3" cstate="print"/>
          <a:srcRect/>
          <a:stretch>
            <a:fillRect/>
          </a:stretch>
        </p:blipFill>
        <p:spPr bwMode="auto">
          <a:xfrm>
            <a:off x="838200" y="1878013"/>
            <a:ext cx="2486025" cy="1068387"/>
          </a:xfrm>
          <a:prstGeom prst="rect">
            <a:avLst/>
          </a:prstGeom>
          <a:noFill/>
          <a:ln w="9525">
            <a:noFill/>
            <a:miter lim="800000"/>
            <a:headEnd/>
            <a:tailEnd/>
          </a:ln>
        </p:spPr>
      </p:pic>
      <p:graphicFrame>
        <p:nvGraphicFramePr>
          <p:cNvPr id="9218" name="Object 5"/>
          <p:cNvGraphicFramePr>
            <a:graphicFrameLocks noChangeAspect="1"/>
          </p:cNvGraphicFramePr>
          <p:nvPr/>
        </p:nvGraphicFramePr>
        <p:xfrm>
          <a:off x="1739900" y="3040063"/>
          <a:ext cx="1600200" cy="1074737"/>
        </p:xfrm>
        <a:graphic>
          <a:graphicData uri="http://schemas.openxmlformats.org/presentationml/2006/ole">
            <mc:AlternateContent xmlns:mc="http://schemas.openxmlformats.org/markup-compatibility/2006">
              <mc:Choice xmlns:v="urn:schemas-microsoft-com:vml" Requires="v">
                <p:oleObj spid="_x0000_s427240" name="Equation" r:id="rId4" imgW="1040948" imgH="710891" progId="Equation.DSMT4">
                  <p:embed/>
                </p:oleObj>
              </mc:Choice>
              <mc:Fallback>
                <p:oleObj name="Equation" r:id="rId4" imgW="1040948" imgH="710891" progId="Equation.DSMT4">
                  <p:embed/>
                  <p:pic>
                    <p:nvPicPr>
                      <p:cNvPr id="0" name=""/>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739900" y="3040063"/>
                        <a:ext cx="1600200" cy="107473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9223" name="Text Box 6"/>
          <p:cNvSpPr txBox="1">
            <a:spLocks noChangeArrowheads="1"/>
          </p:cNvSpPr>
          <p:nvPr/>
        </p:nvSpPr>
        <p:spPr bwMode="auto">
          <a:xfrm>
            <a:off x="304800" y="3090863"/>
            <a:ext cx="1492250" cy="641350"/>
          </a:xfrm>
          <a:prstGeom prst="rect">
            <a:avLst/>
          </a:prstGeom>
          <a:noFill/>
          <a:ln w="9525">
            <a:noFill/>
            <a:miter lim="800000"/>
            <a:headEnd/>
            <a:tailEnd/>
          </a:ln>
        </p:spPr>
        <p:txBody>
          <a:bodyPr>
            <a:spAutoFit/>
          </a:bodyPr>
          <a:lstStyle/>
          <a:p>
            <a:r>
              <a:rPr lang="en-US" sz="1800">
                <a:solidFill>
                  <a:srgbClr val="FF0000"/>
                </a:solidFill>
              </a:rPr>
              <a:t>Connectivity </a:t>
            </a:r>
          </a:p>
          <a:p>
            <a:r>
              <a:rPr lang="en-US" sz="1800">
                <a:solidFill>
                  <a:srgbClr val="FF0000"/>
                </a:solidFill>
              </a:rPr>
              <a:t>   matrix W</a:t>
            </a:r>
            <a:r>
              <a:rPr lang="en-US" sz="1800" baseline="-25000">
                <a:solidFill>
                  <a:srgbClr val="FF0000"/>
                </a:solidFill>
              </a:rPr>
              <a:t>ij</a:t>
            </a:r>
            <a:r>
              <a:rPr lang="en-US" sz="1800">
                <a:solidFill>
                  <a:srgbClr val="FF0000"/>
                </a:solidFill>
              </a:rPr>
              <a:t>:</a:t>
            </a:r>
            <a:endParaRPr lang="en-US" sz="1800" baseline="-25000">
              <a:solidFill>
                <a:srgbClr val="FF0000"/>
              </a:solidFill>
            </a:endParaRPr>
          </a:p>
        </p:txBody>
      </p:sp>
      <p:pic>
        <p:nvPicPr>
          <p:cNvPr id="9224" name="Picture 7"/>
          <p:cNvPicPr>
            <a:picLocks noChangeAspect="1" noChangeArrowheads="1"/>
          </p:cNvPicPr>
          <p:nvPr/>
        </p:nvPicPr>
        <p:blipFill>
          <a:blip r:embed="rId6" cstate="print"/>
          <a:srcRect/>
          <a:stretch>
            <a:fillRect/>
          </a:stretch>
        </p:blipFill>
        <p:spPr bwMode="auto">
          <a:xfrm>
            <a:off x="960438" y="4572000"/>
            <a:ext cx="2239962" cy="1720850"/>
          </a:xfrm>
          <a:prstGeom prst="rect">
            <a:avLst/>
          </a:prstGeom>
          <a:noFill/>
          <a:ln w="9525">
            <a:noFill/>
            <a:miter lim="800000"/>
            <a:headEnd/>
            <a:tailEnd/>
          </a:ln>
        </p:spPr>
      </p:pic>
      <p:sp>
        <p:nvSpPr>
          <p:cNvPr id="9225" name="Text Box 8"/>
          <p:cNvSpPr txBox="1">
            <a:spLocks noChangeArrowheads="1"/>
          </p:cNvSpPr>
          <p:nvPr/>
        </p:nvSpPr>
        <p:spPr bwMode="auto">
          <a:xfrm>
            <a:off x="304800" y="4191000"/>
            <a:ext cx="2255838" cy="396875"/>
          </a:xfrm>
          <a:prstGeom prst="rect">
            <a:avLst/>
          </a:prstGeom>
          <a:noFill/>
          <a:ln w="9525">
            <a:noFill/>
            <a:miter lim="800000"/>
            <a:headEnd/>
            <a:tailEnd/>
          </a:ln>
        </p:spPr>
        <p:txBody>
          <a:bodyPr wrap="none">
            <a:spAutoFit/>
          </a:bodyPr>
          <a:lstStyle/>
          <a:p>
            <a:r>
              <a:rPr lang="en-US" sz="2000">
                <a:solidFill>
                  <a:srgbClr val="FFFF99"/>
                </a:solidFill>
              </a:rPr>
              <a:t>Geometric picture:</a:t>
            </a:r>
          </a:p>
        </p:txBody>
      </p:sp>
      <p:grpSp>
        <p:nvGrpSpPr>
          <p:cNvPr id="2" name="Group 9"/>
          <p:cNvGrpSpPr>
            <a:grpSpLocks/>
          </p:cNvGrpSpPr>
          <p:nvPr/>
        </p:nvGrpSpPr>
        <p:grpSpPr bwMode="auto">
          <a:xfrm>
            <a:off x="3505200" y="1176338"/>
            <a:ext cx="5162550" cy="5045075"/>
            <a:chOff x="2208" y="741"/>
            <a:chExt cx="3252" cy="3178"/>
          </a:xfrm>
        </p:grpSpPr>
        <p:grpSp>
          <p:nvGrpSpPr>
            <p:cNvPr id="9228" name="Group 10"/>
            <p:cNvGrpSpPr>
              <a:grpSpLocks/>
            </p:cNvGrpSpPr>
            <p:nvPr/>
          </p:nvGrpSpPr>
          <p:grpSpPr bwMode="auto">
            <a:xfrm>
              <a:off x="2208" y="741"/>
              <a:ext cx="3102" cy="3178"/>
              <a:chOff x="2208" y="741"/>
              <a:chExt cx="3102" cy="3178"/>
            </a:xfrm>
          </p:grpSpPr>
          <p:sp>
            <p:nvSpPr>
              <p:cNvPr id="9230" name="Text Box 11"/>
              <p:cNvSpPr txBox="1">
                <a:spLocks noChangeArrowheads="1"/>
              </p:cNvSpPr>
              <p:nvPr/>
            </p:nvSpPr>
            <p:spPr bwMode="auto">
              <a:xfrm>
                <a:off x="3648" y="741"/>
                <a:ext cx="1529" cy="442"/>
              </a:xfrm>
              <a:prstGeom prst="rect">
                <a:avLst/>
              </a:prstGeom>
              <a:noFill/>
              <a:ln w="9525">
                <a:noFill/>
                <a:miter lim="800000"/>
                <a:headEnd/>
                <a:tailEnd/>
              </a:ln>
            </p:spPr>
            <p:txBody>
              <a:bodyPr wrap="none">
                <a:spAutoFit/>
              </a:bodyPr>
              <a:lstStyle/>
              <a:p>
                <a:pPr algn="ctr"/>
                <a:r>
                  <a:rPr lang="en-US" sz="2000">
                    <a:solidFill>
                      <a:schemeClr val="bg1"/>
                    </a:solidFill>
                  </a:rPr>
                  <a:t>Recurrent (coupled)</a:t>
                </a:r>
              </a:p>
              <a:p>
                <a:pPr algn="ctr"/>
                <a:r>
                  <a:rPr lang="en-US" sz="2000">
                    <a:solidFill>
                      <a:schemeClr val="bg1"/>
                    </a:solidFill>
                  </a:rPr>
                  <a:t> network</a:t>
                </a:r>
              </a:p>
            </p:txBody>
          </p:sp>
          <p:pic>
            <p:nvPicPr>
              <p:cNvPr id="9231" name="Picture 12"/>
              <p:cNvPicPr>
                <a:picLocks noChangeAspect="1" noChangeArrowheads="1"/>
              </p:cNvPicPr>
              <p:nvPr/>
            </p:nvPicPr>
            <p:blipFill>
              <a:blip r:embed="rId7" cstate="print"/>
              <a:srcRect b="5463"/>
              <a:stretch>
                <a:fillRect/>
              </a:stretch>
            </p:blipFill>
            <p:spPr bwMode="auto">
              <a:xfrm>
                <a:off x="3792" y="1183"/>
                <a:ext cx="1248" cy="689"/>
              </a:xfrm>
              <a:prstGeom prst="rect">
                <a:avLst/>
              </a:prstGeom>
              <a:noFill/>
              <a:ln w="9525">
                <a:noFill/>
                <a:miter lim="800000"/>
                <a:headEnd/>
                <a:tailEnd/>
              </a:ln>
            </p:spPr>
          </p:pic>
          <p:pic>
            <p:nvPicPr>
              <p:cNvPr id="9232" name="Picture 13"/>
              <p:cNvPicPr>
                <a:picLocks noChangeAspect="1" noChangeArrowheads="1"/>
              </p:cNvPicPr>
              <p:nvPr/>
            </p:nvPicPr>
            <p:blipFill>
              <a:blip r:embed="rId8" cstate="print"/>
              <a:srcRect/>
              <a:stretch>
                <a:fillRect/>
              </a:stretch>
            </p:blipFill>
            <p:spPr bwMode="auto">
              <a:xfrm>
                <a:off x="3696" y="2880"/>
                <a:ext cx="1536" cy="1039"/>
              </a:xfrm>
              <a:prstGeom prst="rect">
                <a:avLst/>
              </a:prstGeom>
              <a:noFill/>
              <a:ln w="9525">
                <a:noFill/>
                <a:miter lim="800000"/>
                <a:headEnd/>
                <a:tailEnd/>
              </a:ln>
            </p:spPr>
          </p:pic>
          <p:sp>
            <p:nvSpPr>
              <p:cNvPr id="9233" name="Line 14"/>
              <p:cNvSpPr>
                <a:spLocks noChangeShapeType="1"/>
              </p:cNvSpPr>
              <p:nvPr/>
            </p:nvSpPr>
            <p:spPr bwMode="auto">
              <a:xfrm>
                <a:off x="2304" y="2256"/>
                <a:ext cx="1152" cy="0"/>
              </a:xfrm>
              <a:prstGeom prst="line">
                <a:avLst/>
              </a:prstGeom>
              <a:noFill/>
              <a:ln w="9525">
                <a:solidFill>
                  <a:schemeClr val="tx1"/>
                </a:solidFill>
                <a:round/>
                <a:headEnd/>
                <a:tailEnd type="triangle" w="med" len="med"/>
              </a:ln>
            </p:spPr>
            <p:txBody>
              <a:bodyPr/>
              <a:lstStyle/>
              <a:p>
                <a:endParaRPr lang="en-US"/>
              </a:p>
            </p:txBody>
          </p:sp>
          <p:graphicFrame>
            <p:nvGraphicFramePr>
              <p:cNvPr id="9219" name="Object 15"/>
              <p:cNvGraphicFramePr>
                <a:graphicFrameLocks noChangeAspect="1"/>
              </p:cNvGraphicFramePr>
              <p:nvPr/>
            </p:nvGraphicFramePr>
            <p:xfrm>
              <a:off x="3752" y="2160"/>
              <a:ext cx="1558" cy="305"/>
            </p:xfrm>
            <a:graphic>
              <a:graphicData uri="http://schemas.openxmlformats.org/presentationml/2006/ole">
                <mc:AlternateContent xmlns:mc="http://schemas.openxmlformats.org/markup-compatibility/2006">
                  <mc:Choice xmlns:v="urn:schemas-microsoft-com:vml" Requires="v">
                    <p:oleObj spid="_x0000_s427241" name="Equation" r:id="rId9" imgW="1206500" imgH="241300" progId="Equation.DSMT4">
                      <p:embed/>
                    </p:oleObj>
                  </mc:Choice>
                  <mc:Fallback>
                    <p:oleObj name="Equation" r:id="rId9" imgW="1206500" imgH="241300" progId="Equation.DSMT4">
                      <p:embed/>
                      <p:pic>
                        <p:nvPicPr>
                          <p:cNvPr id="0" name=""/>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3752" y="2160"/>
                            <a:ext cx="1558" cy="30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9234" name="Text Box 16"/>
              <p:cNvSpPr txBox="1">
                <a:spLocks noChangeArrowheads="1"/>
              </p:cNvSpPr>
              <p:nvPr/>
            </p:nvSpPr>
            <p:spPr bwMode="auto">
              <a:xfrm>
                <a:off x="2208" y="2431"/>
                <a:ext cx="1360" cy="873"/>
              </a:xfrm>
              <a:prstGeom prst="rect">
                <a:avLst/>
              </a:prstGeom>
              <a:noFill/>
              <a:ln w="9525">
                <a:noFill/>
                <a:miter lim="800000"/>
                <a:headEnd/>
                <a:tailEnd/>
              </a:ln>
            </p:spPr>
            <p:txBody>
              <a:bodyPr wrap="none">
                <a:spAutoFit/>
              </a:bodyPr>
              <a:lstStyle/>
              <a:p>
                <a:r>
                  <a:rPr lang="en-US" sz="1700">
                    <a:solidFill>
                      <a:srgbClr val="FFFF00"/>
                    </a:solidFill>
                  </a:rPr>
                  <a:t>Map each neuron to</a:t>
                </a:r>
              </a:p>
              <a:p>
                <a:r>
                  <a:rPr lang="en-US" sz="1700">
                    <a:solidFill>
                      <a:srgbClr val="FFFF00"/>
                    </a:solidFill>
                  </a:rPr>
                  <a:t>a combination of</a:t>
                </a:r>
              </a:p>
              <a:p>
                <a:r>
                  <a:rPr lang="en-US" sz="1700">
                    <a:solidFill>
                      <a:srgbClr val="FFFF00"/>
                    </a:solidFill>
                  </a:rPr>
                  <a:t>neurons by applying</a:t>
                </a:r>
              </a:p>
              <a:p>
                <a:r>
                  <a:rPr lang="en-US" sz="1700">
                    <a:solidFill>
                      <a:srgbClr val="FFFF00"/>
                    </a:solidFill>
                  </a:rPr>
                  <a:t>a coordinate rotation</a:t>
                </a:r>
              </a:p>
              <a:p>
                <a:r>
                  <a:rPr lang="en-US" sz="1700">
                    <a:solidFill>
                      <a:srgbClr val="FFFF00"/>
                    </a:solidFill>
                  </a:rPr>
                  <a:t>matrix </a:t>
                </a:r>
                <a:r>
                  <a:rPr lang="en-US" sz="1700" b="1">
                    <a:solidFill>
                      <a:srgbClr val="FFFF00"/>
                    </a:solidFill>
                  </a:rPr>
                  <a:t>R</a:t>
                </a:r>
              </a:p>
            </p:txBody>
          </p:sp>
          <p:grpSp>
            <p:nvGrpSpPr>
              <p:cNvPr id="9235" name="Group 17"/>
              <p:cNvGrpSpPr>
                <a:grpSpLocks/>
              </p:cNvGrpSpPr>
              <p:nvPr/>
            </p:nvGrpSpPr>
            <p:grpSpPr bwMode="auto">
              <a:xfrm>
                <a:off x="2208" y="2304"/>
                <a:ext cx="1392" cy="1104"/>
                <a:chOff x="2112" y="2304"/>
                <a:chExt cx="1488" cy="1104"/>
              </a:xfrm>
            </p:grpSpPr>
            <p:sp>
              <p:nvSpPr>
                <p:cNvPr id="9236" name="Line 18"/>
                <p:cNvSpPr>
                  <a:spLocks noChangeShapeType="1"/>
                </p:cNvSpPr>
                <p:nvPr/>
              </p:nvSpPr>
              <p:spPr bwMode="auto">
                <a:xfrm>
                  <a:off x="2112" y="2304"/>
                  <a:ext cx="1488" cy="0"/>
                </a:xfrm>
                <a:prstGeom prst="line">
                  <a:avLst/>
                </a:prstGeom>
                <a:noFill/>
                <a:ln w="63500">
                  <a:solidFill>
                    <a:schemeClr val="bg1"/>
                  </a:solidFill>
                  <a:round/>
                  <a:headEnd/>
                  <a:tailEnd type="triangle" w="med" len="med"/>
                </a:ln>
              </p:spPr>
              <p:txBody>
                <a:bodyPr/>
                <a:lstStyle/>
                <a:p>
                  <a:endParaRPr lang="en-US"/>
                </a:p>
              </p:txBody>
            </p:sp>
            <p:sp>
              <p:nvSpPr>
                <p:cNvPr id="9237" name="Line 19"/>
                <p:cNvSpPr>
                  <a:spLocks noChangeShapeType="1"/>
                </p:cNvSpPr>
                <p:nvPr/>
              </p:nvSpPr>
              <p:spPr bwMode="auto">
                <a:xfrm>
                  <a:off x="2112" y="3408"/>
                  <a:ext cx="1488" cy="0"/>
                </a:xfrm>
                <a:prstGeom prst="line">
                  <a:avLst/>
                </a:prstGeom>
                <a:noFill/>
                <a:ln w="63500">
                  <a:solidFill>
                    <a:schemeClr val="bg1"/>
                  </a:solidFill>
                  <a:round/>
                  <a:headEnd/>
                  <a:tailEnd type="triangle" w="med" len="med"/>
                </a:ln>
              </p:spPr>
              <p:txBody>
                <a:bodyPr/>
                <a:lstStyle/>
                <a:p>
                  <a:endParaRPr lang="en-US"/>
                </a:p>
              </p:txBody>
            </p:sp>
          </p:grpSp>
        </p:grpSp>
        <p:sp>
          <p:nvSpPr>
            <p:cNvPr id="9229" name="Text Box 20"/>
            <p:cNvSpPr txBox="1">
              <a:spLocks noChangeArrowheads="1"/>
            </p:cNvSpPr>
            <p:nvPr/>
          </p:nvSpPr>
          <p:spPr bwMode="auto">
            <a:xfrm>
              <a:off x="3744" y="2448"/>
              <a:ext cx="1716" cy="250"/>
            </a:xfrm>
            <a:prstGeom prst="rect">
              <a:avLst/>
            </a:prstGeom>
            <a:noFill/>
            <a:ln w="9525">
              <a:noFill/>
              <a:miter lim="800000"/>
              <a:headEnd/>
              <a:tailEnd/>
            </a:ln>
          </p:spPr>
          <p:txBody>
            <a:bodyPr wrap="none">
              <a:spAutoFit/>
            </a:bodyPr>
            <a:lstStyle/>
            <a:p>
              <a:r>
                <a:rPr lang="en-US" sz="2000">
                  <a:solidFill>
                    <a:schemeClr val="bg1"/>
                  </a:solidFill>
                </a:rPr>
                <a:t>(Schur decomposition)</a:t>
              </a:r>
            </a:p>
          </p:txBody>
        </p:sp>
      </p:grpSp>
      <p:sp>
        <p:nvSpPr>
          <p:cNvPr id="9227" name="Text Box 21"/>
          <p:cNvSpPr txBox="1">
            <a:spLocks noChangeArrowheads="1"/>
          </p:cNvSpPr>
          <p:nvPr/>
        </p:nvSpPr>
        <p:spPr bwMode="auto">
          <a:xfrm>
            <a:off x="76200" y="6503988"/>
            <a:ext cx="9130000" cy="323165"/>
          </a:xfrm>
          <a:prstGeom prst="rect">
            <a:avLst/>
          </a:prstGeom>
          <a:noFill/>
          <a:ln w="9525">
            <a:noFill/>
            <a:miter lim="800000"/>
            <a:headEnd/>
            <a:tailEnd/>
          </a:ln>
        </p:spPr>
        <p:txBody>
          <a:bodyPr wrap="none">
            <a:spAutoFit/>
          </a:bodyPr>
          <a:lstStyle/>
          <a:p>
            <a:r>
              <a:rPr lang="en-US" sz="1500" dirty="0">
                <a:solidFill>
                  <a:srgbClr val="FFFF00"/>
                </a:solidFill>
              </a:rPr>
              <a:t>(</a:t>
            </a:r>
            <a:r>
              <a:rPr lang="en-US" sz="1500" dirty="0">
                <a:solidFill>
                  <a:schemeClr val="bg1"/>
                </a:solidFill>
              </a:rPr>
              <a:t>Math of </a:t>
            </a:r>
            <a:r>
              <a:rPr lang="en-US" sz="1500" dirty="0" err="1" smtClean="0">
                <a:solidFill>
                  <a:schemeClr val="bg1"/>
                </a:solidFill>
              </a:rPr>
              <a:t>Schur</a:t>
            </a:r>
            <a:r>
              <a:rPr lang="en-US" sz="1500" dirty="0" smtClean="0">
                <a:solidFill>
                  <a:schemeClr val="bg1"/>
                </a:solidFill>
              </a:rPr>
              <a:t>:</a:t>
            </a:r>
            <a:r>
              <a:rPr lang="en-US" sz="1500" dirty="0" smtClean="0">
                <a:solidFill>
                  <a:srgbClr val="FFFF00"/>
                </a:solidFill>
              </a:rPr>
              <a:t> </a:t>
            </a:r>
            <a:r>
              <a:rPr lang="en-US" sz="1500" dirty="0">
                <a:solidFill>
                  <a:schemeClr val="bg1"/>
                </a:solidFill>
              </a:rPr>
              <a:t>See</a:t>
            </a:r>
            <a:r>
              <a:rPr lang="en-US" sz="1500" dirty="0">
                <a:solidFill>
                  <a:srgbClr val="FFFF00"/>
                </a:solidFill>
              </a:rPr>
              <a:t> Goldman, </a:t>
            </a:r>
            <a:r>
              <a:rPr lang="en-US" sz="1500" i="1" dirty="0">
                <a:solidFill>
                  <a:srgbClr val="FFFF00"/>
                </a:solidFill>
              </a:rPr>
              <a:t>Neuron</a:t>
            </a:r>
            <a:r>
              <a:rPr lang="en-US" sz="1500" dirty="0">
                <a:solidFill>
                  <a:srgbClr val="FFFF00"/>
                </a:solidFill>
              </a:rPr>
              <a:t>,</a:t>
            </a:r>
            <a:r>
              <a:rPr lang="en-US" sz="1500" i="1" dirty="0">
                <a:solidFill>
                  <a:srgbClr val="FFFF00"/>
                </a:solidFill>
              </a:rPr>
              <a:t> </a:t>
            </a:r>
            <a:r>
              <a:rPr lang="en-US" sz="1500" dirty="0">
                <a:solidFill>
                  <a:srgbClr val="FFFF00"/>
                </a:solidFill>
              </a:rPr>
              <a:t>2009; Murphy &amp; Miller, </a:t>
            </a:r>
            <a:r>
              <a:rPr lang="en-US" sz="1500" i="1" dirty="0">
                <a:solidFill>
                  <a:srgbClr val="FFFF00"/>
                </a:solidFill>
              </a:rPr>
              <a:t>Neuron</a:t>
            </a:r>
            <a:r>
              <a:rPr lang="en-US" sz="1500" dirty="0">
                <a:solidFill>
                  <a:srgbClr val="FFFF00"/>
                </a:solidFill>
              </a:rPr>
              <a:t>, </a:t>
            </a:r>
            <a:r>
              <a:rPr lang="en-US" sz="1500" dirty="0" smtClean="0">
                <a:solidFill>
                  <a:srgbClr val="FFFF00"/>
                </a:solidFill>
              </a:rPr>
              <a:t>2009; </a:t>
            </a:r>
            <a:r>
              <a:rPr lang="en-US" sz="1500" dirty="0" err="1" smtClean="0">
                <a:solidFill>
                  <a:srgbClr val="FFFF00"/>
                </a:solidFill>
              </a:rPr>
              <a:t>Ganguli</a:t>
            </a:r>
            <a:r>
              <a:rPr lang="en-US" sz="1500" dirty="0" smtClean="0">
                <a:solidFill>
                  <a:srgbClr val="FFFF00"/>
                </a:solidFill>
              </a:rPr>
              <a:t> et al., </a:t>
            </a:r>
            <a:r>
              <a:rPr lang="en-US" sz="1500" i="1" dirty="0" smtClean="0">
                <a:solidFill>
                  <a:srgbClr val="FFFF00"/>
                </a:solidFill>
              </a:rPr>
              <a:t>PNAS</a:t>
            </a:r>
            <a:r>
              <a:rPr lang="en-US" sz="1500" dirty="0" smtClean="0">
                <a:solidFill>
                  <a:srgbClr val="FFFF00"/>
                </a:solidFill>
              </a:rPr>
              <a:t>, 2008)</a:t>
            </a:r>
            <a:endParaRPr lang="en-US" sz="1500" dirty="0">
              <a:solidFill>
                <a:srgbClr val="FFFF00"/>
              </a:solidFill>
            </a:endParaRPr>
          </a:p>
        </p:txBody>
      </p:sp>
    </p:spTree>
    <p:extLst>
      <p:ext uri="{BB962C8B-B14F-4D97-AF65-F5344CB8AC3E}">
        <p14:creationId xmlns:p14="http://schemas.microsoft.com/office/powerpoint/2010/main" val="3137198245"/>
      </p:ext>
    </p:extLst>
  </p:cSld>
  <p:clrMapOvr>
    <a:masterClrMapping/>
  </p:clrMapOvr>
  <p:transition advClick="0"/>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5842" name="Text Box 2"/>
          <p:cNvSpPr txBox="1">
            <a:spLocks noChangeArrowheads="1"/>
          </p:cNvSpPr>
          <p:nvPr/>
        </p:nvSpPr>
        <p:spPr bwMode="auto">
          <a:xfrm>
            <a:off x="-25400" y="76200"/>
            <a:ext cx="9144000" cy="549275"/>
          </a:xfrm>
          <a:prstGeom prst="rect">
            <a:avLst/>
          </a:prstGeom>
          <a:noFill/>
          <a:ln w="9525">
            <a:noFill/>
            <a:miter lim="800000"/>
            <a:headEnd/>
            <a:tailEnd/>
          </a:ln>
        </p:spPr>
        <p:txBody>
          <a:bodyPr>
            <a:spAutoFit/>
          </a:bodyPr>
          <a:lstStyle/>
          <a:p>
            <a:pPr algn="ctr"/>
            <a:r>
              <a:rPr lang="en-US" sz="3000">
                <a:solidFill>
                  <a:srgbClr val="FFFF99"/>
                </a:solidFill>
              </a:rPr>
              <a:t>Responses of functionally feedforward networks</a:t>
            </a:r>
          </a:p>
        </p:txBody>
      </p:sp>
      <p:sp>
        <p:nvSpPr>
          <p:cNvPr id="35843" name="Text Box 3"/>
          <p:cNvSpPr txBox="1">
            <a:spLocks noChangeArrowheads="1"/>
          </p:cNvSpPr>
          <p:nvPr/>
        </p:nvSpPr>
        <p:spPr bwMode="auto">
          <a:xfrm>
            <a:off x="228600" y="838200"/>
            <a:ext cx="2905125" cy="701675"/>
          </a:xfrm>
          <a:prstGeom prst="rect">
            <a:avLst/>
          </a:prstGeom>
          <a:noFill/>
          <a:ln w="9525">
            <a:noFill/>
            <a:miter lim="800000"/>
            <a:headEnd/>
            <a:tailEnd/>
          </a:ln>
        </p:spPr>
        <p:txBody>
          <a:bodyPr wrap="none">
            <a:spAutoFit/>
          </a:bodyPr>
          <a:lstStyle/>
          <a:p>
            <a:pPr algn="ctr"/>
            <a:r>
              <a:rPr lang="en-US" sz="2000">
                <a:solidFill>
                  <a:schemeClr val="bg1"/>
                </a:solidFill>
              </a:rPr>
              <a:t>Feedforward </a:t>
            </a:r>
          </a:p>
          <a:p>
            <a:pPr algn="ctr"/>
            <a:r>
              <a:rPr lang="en-US" sz="2000">
                <a:solidFill>
                  <a:schemeClr val="bg1"/>
                </a:solidFill>
              </a:rPr>
              <a:t>network activity patterns</a:t>
            </a:r>
          </a:p>
        </p:txBody>
      </p:sp>
      <p:pic>
        <p:nvPicPr>
          <p:cNvPr id="35844" name="Picture 4"/>
          <p:cNvPicPr>
            <a:picLocks noChangeAspect="1" noChangeArrowheads="1"/>
          </p:cNvPicPr>
          <p:nvPr/>
        </p:nvPicPr>
        <p:blipFill>
          <a:blip r:embed="rId2" cstate="print"/>
          <a:srcRect/>
          <a:stretch>
            <a:fillRect/>
          </a:stretch>
        </p:blipFill>
        <p:spPr bwMode="auto">
          <a:xfrm>
            <a:off x="838200" y="1573213"/>
            <a:ext cx="1981200" cy="850900"/>
          </a:xfrm>
          <a:prstGeom prst="rect">
            <a:avLst/>
          </a:prstGeom>
          <a:noFill/>
          <a:ln w="9525">
            <a:noFill/>
            <a:miter lim="800000"/>
            <a:headEnd/>
            <a:tailEnd/>
          </a:ln>
        </p:spPr>
      </p:pic>
      <p:pic>
        <p:nvPicPr>
          <p:cNvPr id="35845" name="Picture 5"/>
          <p:cNvPicPr>
            <a:picLocks noChangeAspect="1" noChangeArrowheads="1"/>
          </p:cNvPicPr>
          <p:nvPr/>
        </p:nvPicPr>
        <p:blipFill>
          <a:blip r:embed="rId3" cstate="print"/>
          <a:srcRect/>
          <a:stretch>
            <a:fillRect/>
          </a:stretch>
        </p:blipFill>
        <p:spPr bwMode="auto">
          <a:xfrm>
            <a:off x="914400" y="2667000"/>
            <a:ext cx="1905000" cy="1463675"/>
          </a:xfrm>
          <a:prstGeom prst="rect">
            <a:avLst/>
          </a:prstGeom>
          <a:noFill/>
          <a:ln w="9525">
            <a:noFill/>
            <a:miter lim="800000"/>
            <a:headEnd/>
            <a:tailEnd/>
          </a:ln>
        </p:spPr>
      </p:pic>
      <p:sp>
        <p:nvSpPr>
          <p:cNvPr id="35846" name="Text Box 6"/>
          <p:cNvSpPr txBox="1">
            <a:spLocks noChangeArrowheads="1"/>
          </p:cNvSpPr>
          <p:nvPr/>
        </p:nvSpPr>
        <p:spPr bwMode="auto">
          <a:xfrm>
            <a:off x="3429000" y="762000"/>
            <a:ext cx="5867400" cy="701675"/>
          </a:xfrm>
          <a:prstGeom prst="rect">
            <a:avLst/>
          </a:prstGeom>
          <a:noFill/>
          <a:ln w="9525">
            <a:noFill/>
            <a:miter lim="800000"/>
            <a:headEnd/>
            <a:tailEnd/>
          </a:ln>
        </p:spPr>
        <p:txBody>
          <a:bodyPr>
            <a:spAutoFit/>
          </a:bodyPr>
          <a:lstStyle/>
          <a:p>
            <a:r>
              <a:rPr lang="en-US" sz="2000">
                <a:solidFill>
                  <a:schemeClr val="bg1"/>
                </a:solidFill>
              </a:rPr>
              <a:t>Functionally feedforward </a:t>
            </a:r>
          </a:p>
          <a:p>
            <a:r>
              <a:rPr lang="en-US" sz="2000">
                <a:solidFill>
                  <a:schemeClr val="bg1"/>
                </a:solidFill>
              </a:rPr>
              <a:t>    </a:t>
            </a:r>
            <a:r>
              <a:rPr lang="en-US" sz="2000" i="1">
                <a:solidFill>
                  <a:schemeClr val="bg1"/>
                </a:solidFill>
              </a:rPr>
              <a:t>activity patterns…</a:t>
            </a:r>
          </a:p>
        </p:txBody>
      </p:sp>
      <p:pic>
        <p:nvPicPr>
          <p:cNvPr id="35847" name="Picture 7"/>
          <p:cNvPicPr>
            <a:picLocks noChangeAspect="1" noChangeArrowheads="1"/>
          </p:cNvPicPr>
          <p:nvPr/>
        </p:nvPicPr>
        <p:blipFill>
          <a:blip r:embed="rId4" cstate="print"/>
          <a:srcRect b="5463"/>
          <a:stretch>
            <a:fillRect/>
          </a:stretch>
        </p:blipFill>
        <p:spPr bwMode="auto">
          <a:xfrm>
            <a:off x="3810000" y="1524000"/>
            <a:ext cx="1981200" cy="968375"/>
          </a:xfrm>
          <a:prstGeom prst="rect">
            <a:avLst/>
          </a:prstGeom>
          <a:noFill/>
          <a:ln w="9525">
            <a:noFill/>
            <a:miter lim="800000"/>
            <a:headEnd/>
            <a:tailEnd/>
          </a:ln>
        </p:spPr>
      </p:pic>
      <p:pic>
        <p:nvPicPr>
          <p:cNvPr id="35848" name="Picture 8"/>
          <p:cNvPicPr>
            <a:picLocks noChangeAspect="1" noChangeArrowheads="1"/>
          </p:cNvPicPr>
          <p:nvPr/>
        </p:nvPicPr>
        <p:blipFill>
          <a:blip r:embed="rId5" cstate="print"/>
          <a:srcRect l="10420" r="5211"/>
          <a:stretch>
            <a:fillRect/>
          </a:stretch>
        </p:blipFill>
        <p:spPr bwMode="auto">
          <a:xfrm>
            <a:off x="3886200" y="2743200"/>
            <a:ext cx="1863725" cy="1495425"/>
          </a:xfrm>
          <a:prstGeom prst="rect">
            <a:avLst/>
          </a:prstGeom>
          <a:noFill/>
          <a:ln w="9525">
            <a:noFill/>
            <a:miter lim="800000"/>
            <a:headEnd/>
            <a:tailEnd/>
          </a:ln>
        </p:spPr>
      </p:pic>
      <p:pic>
        <p:nvPicPr>
          <p:cNvPr id="35849" name="Picture 9"/>
          <p:cNvPicPr>
            <a:picLocks noChangeAspect="1" noChangeArrowheads="1"/>
          </p:cNvPicPr>
          <p:nvPr/>
        </p:nvPicPr>
        <p:blipFill>
          <a:blip r:embed="rId6" cstate="print"/>
          <a:srcRect/>
          <a:stretch>
            <a:fillRect/>
          </a:stretch>
        </p:blipFill>
        <p:spPr bwMode="auto">
          <a:xfrm>
            <a:off x="685800" y="4953000"/>
            <a:ext cx="2286000" cy="1447800"/>
          </a:xfrm>
          <a:prstGeom prst="rect">
            <a:avLst/>
          </a:prstGeom>
          <a:noFill/>
          <a:ln w="9525">
            <a:noFill/>
            <a:miter lim="800000"/>
            <a:headEnd/>
            <a:tailEnd/>
          </a:ln>
        </p:spPr>
      </p:pic>
      <p:pic>
        <p:nvPicPr>
          <p:cNvPr id="35850" name="Picture 10"/>
          <p:cNvPicPr>
            <a:picLocks noChangeAspect="1" noChangeArrowheads="1"/>
          </p:cNvPicPr>
          <p:nvPr/>
        </p:nvPicPr>
        <p:blipFill>
          <a:blip r:embed="rId6" cstate="print"/>
          <a:srcRect/>
          <a:stretch>
            <a:fillRect/>
          </a:stretch>
        </p:blipFill>
        <p:spPr bwMode="auto">
          <a:xfrm>
            <a:off x="3733800" y="5016500"/>
            <a:ext cx="2286000" cy="1371600"/>
          </a:xfrm>
          <a:prstGeom prst="rect">
            <a:avLst/>
          </a:prstGeom>
          <a:noFill/>
          <a:ln w="9525">
            <a:noFill/>
            <a:miter lim="800000"/>
            <a:headEnd/>
            <a:tailEnd/>
          </a:ln>
        </p:spPr>
      </p:pic>
      <p:sp>
        <p:nvSpPr>
          <p:cNvPr id="35851" name="Line 11"/>
          <p:cNvSpPr>
            <a:spLocks noChangeShapeType="1"/>
          </p:cNvSpPr>
          <p:nvPr/>
        </p:nvSpPr>
        <p:spPr bwMode="auto">
          <a:xfrm>
            <a:off x="3276600" y="838200"/>
            <a:ext cx="0" cy="5791200"/>
          </a:xfrm>
          <a:prstGeom prst="line">
            <a:avLst/>
          </a:prstGeom>
          <a:noFill/>
          <a:ln w="25400">
            <a:solidFill>
              <a:srgbClr val="FFFF99"/>
            </a:solidFill>
            <a:prstDash val="dash"/>
            <a:round/>
            <a:headEnd/>
            <a:tailEnd/>
          </a:ln>
        </p:spPr>
        <p:txBody>
          <a:bodyPr/>
          <a:lstStyle/>
          <a:p>
            <a:endParaRPr lang="en-US"/>
          </a:p>
        </p:txBody>
      </p:sp>
      <p:sp>
        <p:nvSpPr>
          <p:cNvPr id="35852" name="Text Box 12"/>
          <p:cNvSpPr txBox="1">
            <a:spLocks noChangeArrowheads="1"/>
          </p:cNvSpPr>
          <p:nvPr/>
        </p:nvSpPr>
        <p:spPr bwMode="auto">
          <a:xfrm>
            <a:off x="1492250" y="4419600"/>
            <a:ext cx="3536950" cy="396875"/>
          </a:xfrm>
          <a:prstGeom prst="rect">
            <a:avLst/>
          </a:prstGeom>
          <a:solidFill>
            <a:schemeClr val="tx1"/>
          </a:solidFill>
          <a:ln w="9525">
            <a:noFill/>
            <a:miter lim="800000"/>
            <a:headEnd/>
            <a:tailEnd/>
          </a:ln>
        </p:spPr>
        <p:txBody>
          <a:bodyPr wrap="none">
            <a:spAutoFit/>
          </a:bodyPr>
          <a:lstStyle/>
          <a:p>
            <a:r>
              <a:rPr lang="en-US" sz="2000">
                <a:solidFill>
                  <a:schemeClr val="bg1"/>
                </a:solidFill>
              </a:rPr>
              <a:t>Effect of stimulating pattern 1:</a:t>
            </a:r>
          </a:p>
        </p:txBody>
      </p:sp>
      <p:pic>
        <p:nvPicPr>
          <p:cNvPr id="549901" name="Picture 13"/>
          <p:cNvPicPr>
            <a:picLocks noChangeAspect="1" noChangeArrowheads="1"/>
          </p:cNvPicPr>
          <p:nvPr/>
        </p:nvPicPr>
        <p:blipFill>
          <a:blip r:embed="rId7" cstate="print"/>
          <a:srcRect l="9088" t="23076"/>
          <a:stretch>
            <a:fillRect/>
          </a:stretch>
        </p:blipFill>
        <p:spPr bwMode="auto">
          <a:xfrm>
            <a:off x="6629400" y="1600200"/>
            <a:ext cx="2432050" cy="4724400"/>
          </a:xfrm>
          <a:prstGeom prst="rect">
            <a:avLst/>
          </a:prstGeom>
          <a:noFill/>
          <a:ln w="9525">
            <a:noFill/>
            <a:miter lim="800000"/>
            <a:headEnd/>
            <a:tailEnd/>
          </a:ln>
        </p:spPr>
      </p:pic>
      <p:sp>
        <p:nvSpPr>
          <p:cNvPr id="549902" name="Text Box 14"/>
          <p:cNvSpPr txBox="1">
            <a:spLocks noChangeArrowheads="1"/>
          </p:cNvSpPr>
          <p:nvPr/>
        </p:nvSpPr>
        <p:spPr bwMode="auto">
          <a:xfrm>
            <a:off x="6477000" y="1066800"/>
            <a:ext cx="2667000" cy="396875"/>
          </a:xfrm>
          <a:prstGeom prst="rect">
            <a:avLst/>
          </a:prstGeom>
          <a:noFill/>
          <a:ln w="9525">
            <a:noFill/>
            <a:miter lim="800000"/>
            <a:headEnd/>
            <a:tailEnd/>
          </a:ln>
        </p:spPr>
        <p:txBody>
          <a:bodyPr wrap="none">
            <a:spAutoFit/>
          </a:bodyPr>
          <a:lstStyle/>
          <a:p>
            <a:r>
              <a:rPr lang="en-US" sz="2000" i="1">
                <a:solidFill>
                  <a:srgbClr val="FFFF00"/>
                </a:solidFill>
              </a:rPr>
              <a:t>&amp; neuronal firing rates</a:t>
            </a:r>
            <a:endParaRPr lang="en-US" sz="1700">
              <a:solidFill>
                <a:srgbClr val="FFFF00"/>
              </a:solidFill>
            </a:endParaRPr>
          </a:p>
        </p:txBody>
      </p:sp>
      <p:sp>
        <p:nvSpPr>
          <p:cNvPr id="35855" name="AutoShape 15">
            <a:hlinkClick r:id="" action="ppaction://noaction" highlightClick="1"/>
          </p:cNvPr>
          <p:cNvSpPr>
            <a:spLocks noChangeArrowheads="1"/>
          </p:cNvSpPr>
          <p:nvPr/>
        </p:nvSpPr>
        <p:spPr bwMode="auto">
          <a:xfrm>
            <a:off x="0" y="6248400"/>
            <a:ext cx="457200" cy="609600"/>
          </a:xfrm>
          <a:prstGeom prst="actionButtonForwardNext">
            <a:avLst/>
          </a:prstGeom>
          <a:solidFill>
            <a:schemeClr val="tx1"/>
          </a:solidFill>
          <a:ln w="9525">
            <a:noFill/>
            <a:miter lim="800000"/>
            <a:headEnd/>
            <a:tailEnd/>
          </a:ln>
        </p:spPr>
        <p:txBody>
          <a:bodyPr wrap="none" anchor="ctr"/>
          <a:lstStyle/>
          <a:p>
            <a:endParaRPr lang="en-US"/>
          </a:p>
        </p:txBody>
      </p:sp>
    </p:spTree>
    <p:extLst>
      <p:ext uri="{BB962C8B-B14F-4D97-AF65-F5344CB8AC3E}">
        <p14:creationId xmlns:p14="http://schemas.microsoft.com/office/powerpoint/2010/main" val="1517994621"/>
      </p:ext>
    </p:extLst>
  </p:cSld>
  <p:clrMapOvr>
    <a:masterClrMapping/>
  </p:clrMapOvr>
  <p:transition advClick="0"/>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549901"/>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54990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49902" grpId="0"/>
    </p:bld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6866" name="Text Box 2"/>
          <p:cNvSpPr txBox="1">
            <a:spLocks noChangeArrowheads="1"/>
          </p:cNvSpPr>
          <p:nvPr/>
        </p:nvSpPr>
        <p:spPr bwMode="auto">
          <a:xfrm>
            <a:off x="457200" y="76200"/>
            <a:ext cx="8305800" cy="1006475"/>
          </a:xfrm>
          <a:prstGeom prst="rect">
            <a:avLst/>
          </a:prstGeom>
          <a:noFill/>
          <a:ln w="9525">
            <a:noFill/>
            <a:miter lim="800000"/>
            <a:headEnd/>
            <a:tailEnd/>
          </a:ln>
        </p:spPr>
        <p:txBody>
          <a:bodyPr>
            <a:spAutoFit/>
          </a:bodyPr>
          <a:lstStyle/>
          <a:p>
            <a:pPr algn="ctr"/>
            <a:r>
              <a:rPr lang="en-US" sz="3000">
                <a:solidFill>
                  <a:schemeClr val="bg1"/>
                </a:solidFill>
              </a:rPr>
              <a:t>Math Puzzle:</a:t>
            </a:r>
            <a:r>
              <a:rPr lang="en-US" sz="3000">
                <a:solidFill>
                  <a:srgbClr val="FFFF99"/>
                </a:solidFill>
              </a:rPr>
              <a:t>  Eigenvalue analysis does not predict long time scale of response!</a:t>
            </a:r>
          </a:p>
        </p:txBody>
      </p:sp>
      <p:sp>
        <p:nvSpPr>
          <p:cNvPr id="36867" name="Text Box 3"/>
          <p:cNvSpPr txBox="1">
            <a:spLocks noChangeArrowheads="1"/>
          </p:cNvSpPr>
          <p:nvPr/>
        </p:nvSpPr>
        <p:spPr bwMode="auto">
          <a:xfrm>
            <a:off x="1406525" y="1522413"/>
            <a:ext cx="1597025" cy="612775"/>
          </a:xfrm>
          <a:prstGeom prst="rect">
            <a:avLst/>
          </a:prstGeom>
          <a:noFill/>
          <a:ln w="9525">
            <a:noFill/>
            <a:miter lim="800000"/>
            <a:headEnd/>
            <a:tailEnd/>
          </a:ln>
        </p:spPr>
        <p:txBody>
          <a:bodyPr wrap="none">
            <a:spAutoFit/>
          </a:bodyPr>
          <a:lstStyle/>
          <a:p>
            <a:pPr>
              <a:lnSpc>
                <a:spcPct val="90000"/>
              </a:lnSpc>
            </a:pPr>
            <a:r>
              <a:rPr lang="en-US" sz="1900">
                <a:solidFill>
                  <a:schemeClr val="bg1"/>
                </a:solidFill>
              </a:rPr>
              <a:t>Line attractor</a:t>
            </a:r>
          </a:p>
          <a:p>
            <a:pPr>
              <a:lnSpc>
                <a:spcPct val="90000"/>
              </a:lnSpc>
            </a:pPr>
            <a:r>
              <a:rPr lang="en-US" sz="1900">
                <a:solidFill>
                  <a:schemeClr val="bg1"/>
                </a:solidFill>
              </a:rPr>
              <a:t>networks:</a:t>
            </a:r>
          </a:p>
        </p:txBody>
      </p:sp>
      <p:sp>
        <p:nvSpPr>
          <p:cNvPr id="36868" name="Text Box 4"/>
          <p:cNvSpPr txBox="1">
            <a:spLocks noChangeArrowheads="1"/>
          </p:cNvSpPr>
          <p:nvPr/>
        </p:nvSpPr>
        <p:spPr bwMode="auto">
          <a:xfrm>
            <a:off x="1406525" y="4113213"/>
            <a:ext cx="1611313" cy="641350"/>
          </a:xfrm>
          <a:prstGeom prst="rect">
            <a:avLst/>
          </a:prstGeom>
          <a:noFill/>
          <a:ln w="9525">
            <a:noFill/>
            <a:miter lim="800000"/>
            <a:headEnd/>
            <a:tailEnd/>
          </a:ln>
        </p:spPr>
        <p:txBody>
          <a:bodyPr wrap="none">
            <a:spAutoFit/>
          </a:bodyPr>
          <a:lstStyle/>
          <a:p>
            <a:pPr>
              <a:lnSpc>
                <a:spcPct val="90000"/>
              </a:lnSpc>
            </a:pPr>
            <a:r>
              <a:rPr lang="en-US" sz="1900">
                <a:solidFill>
                  <a:schemeClr val="bg1"/>
                </a:solidFill>
              </a:rPr>
              <a:t>Feedforward </a:t>
            </a:r>
          </a:p>
          <a:p>
            <a:r>
              <a:rPr lang="en-US" sz="1900">
                <a:solidFill>
                  <a:schemeClr val="bg1"/>
                </a:solidFill>
              </a:rPr>
              <a:t>networks:</a:t>
            </a:r>
          </a:p>
        </p:txBody>
      </p:sp>
      <p:sp>
        <p:nvSpPr>
          <p:cNvPr id="36869" name="Text Box 5"/>
          <p:cNvSpPr txBox="1">
            <a:spLocks noChangeArrowheads="1"/>
          </p:cNvSpPr>
          <p:nvPr/>
        </p:nvSpPr>
        <p:spPr bwMode="auto">
          <a:xfrm>
            <a:off x="3590925" y="1536700"/>
            <a:ext cx="1382713" cy="612775"/>
          </a:xfrm>
          <a:prstGeom prst="rect">
            <a:avLst/>
          </a:prstGeom>
          <a:noFill/>
          <a:ln w="9525">
            <a:noFill/>
            <a:miter lim="800000"/>
            <a:headEnd/>
            <a:tailEnd/>
          </a:ln>
        </p:spPr>
        <p:txBody>
          <a:bodyPr wrap="none">
            <a:spAutoFit/>
          </a:bodyPr>
          <a:lstStyle/>
          <a:p>
            <a:pPr algn="ctr">
              <a:lnSpc>
                <a:spcPct val="90000"/>
              </a:lnSpc>
            </a:pPr>
            <a:r>
              <a:rPr lang="en-US" sz="1900">
                <a:solidFill>
                  <a:srgbClr val="FFFF99"/>
                </a:solidFill>
              </a:rPr>
              <a:t>Eigenvalue</a:t>
            </a:r>
          </a:p>
          <a:p>
            <a:pPr algn="ctr">
              <a:lnSpc>
                <a:spcPct val="90000"/>
              </a:lnSpc>
            </a:pPr>
            <a:r>
              <a:rPr lang="en-US" sz="1900">
                <a:solidFill>
                  <a:srgbClr val="FFFF99"/>
                </a:solidFill>
              </a:rPr>
              <a:t>spectra:</a:t>
            </a:r>
          </a:p>
        </p:txBody>
      </p:sp>
      <p:sp>
        <p:nvSpPr>
          <p:cNvPr id="36870" name="Text Box 6"/>
          <p:cNvSpPr txBox="1">
            <a:spLocks noChangeArrowheads="1"/>
          </p:cNvSpPr>
          <p:nvPr/>
        </p:nvSpPr>
        <p:spPr bwMode="auto">
          <a:xfrm>
            <a:off x="5943600" y="1524000"/>
            <a:ext cx="1368425" cy="612775"/>
          </a:xfrm>
          <a:prstGeom prst="rect">
            <a:avLst/>
          </a:prstGeom>
          <a:noFill/>
          <a:ln w="9525">
            <a:noFill/>
            <a:miter lim="800000"/>
            <a:headEnd/>
            <a:tailEnd/>
          </a:ln>
        </p:spPr>
        <p:txBody>
          <a:bodyPr wrap="none">
            <a:spAutoFit/>
          </a:bodyPr>
          <a:lstStyle/>
          <a:p>
            <a:pPr algn="ctr">
              <a:lnSpc>
                <a:spcPct val="90000"/>
              </a:lnSpc>
            </a:pPr>
            <a:r>
              <a:rPr lang="en-US" sz="1900">
                <a:solidFill>
                  <a:srgbClr val="FFFF99"/>
                </a:solidFill>
              </a:rPr>
              <a:t>Neuronal </a:t>
            </a:r>
          </a:p>
          <a:p>
            <a:pPr algn="ctr">
              <a:lnSpc>
                <a:spcPct val="90000"/>
              </a:lnSpc>
            </a:pPr>
            <a:r>
              <a:rPr lang="en-US" sz="1900">
                <a:solidFill>
                  <a:srgbClr val="FFFF99"/>
                </a:solidFill>
              </a:rPr>
              <a:t>responses:</a:t>
            </a:r>
          </a:p>
        </p:txBody>
      </p:sp>
      <p:grpSp>
        <p:nvGrpSpPr>
          <p:cNvPr id="36871" name="Group 7"/>
          <p:cNvGrpSpPr>
            <a:grpSpLocks/>
          </p:cNvGrpSpPr>
          <p:nvPr/>
        </p:nvGrpSpPr>
        <p:grpSpPr bwMode="auto">
          <a:xfrm>
            <a:off x="1635125" y="2120900"/>
            <a:ext cx="6172200" cy="1708150"/>
            <a:chOff x="336" y="1200"/>
            <a:chExt cx="3888" cy="1076"/>
          </a:xfrm>
        </p:grpSpPr>
        <p:grpSp>
          <p:nvGrpSpPr>
            <p:cNvPr id="36883" name="Group 8"/>
            <p:cNvGrpSpPr>
              <a:grpSpLocks/>
            </p:cNvGrpSpPr>
            <p:nvPr/>
          </p:nvGrpSpPr>
          <p:grpSpPr bwMode="auto">
            <a:xfrm>
              <a:off x="336" y="1200"/>
              <a:ext cx="3888" cy="1076"/>
              <a:chOff x="192" y="1248"/>
              <a:chExt cx="3888" cy="1076"/>
            </a:xfrm>
          </p:grpSpPr>
          <p:pic>
            <p:nvPicPr>
              <p:cNvPr id="36887" name="Picture 9"/>
              <p:cNvPicPr>
                <a:picLocks noChangeAspect="1" noChangeArrowheads="1"/>
              </p:cNvPicPr>
              <p:nvPr/>
            </p:nvPicPr>
            <p:blipFill>
              <a:blip r:embed="rId2" cstate="print"/>
              <a:srcRect/>
              <a:stretch>
                <a:fillRect/>
              </a:stretch>
            </p:blipFill>
            <p:spPr bwMode="auto">
              <a:xfrm>
                <a:off x="192" y="1248"/>
                <a:ext cx="3887" cy="924"/>
              </a:xfrm>
              <a:prstGeom prst="rect">
                <a:avLst/>
              </a:prstGeom>
              <a:noFill/>
              <a:ln w="9525">
                <a:noFill/>
                <a:miter lim="800000"/>
                <a:headEnd/>
                <a:tailEnd/>
              </a:ln>
            </p:spPr>
          </p:pic>
          <p:sp>
            <p:nvSpPr>
              <p:cNvPr id="36888" name="Text Box 10"/>
              <p:cNvSpPr txBox="1">
                <a:spLocks noChangeArrowheads="1"/>
              </p:cNvSpPr>
              <p:nvPr/>
            </p:nvSpPr>
            <p:spPr bwMode="auto">
              <a:xfrm rot="-5400000">
                <a:off x="924" y="1557"/>
                <a:ext cx="571" cy="212"/>
              </a:xfrm>
              <a:prstGeom prst="rect">
                <a:avLst/>
              </a:prstGeom>
              <a:noFill/>
              <a:ln w="9525">
                <a:noFill/>
                <a:miter lim="800000"/>
                <a:headEnd/>
                <a:tailEnd/>
              </a:ln>
            </p:spPr>
            <p:txBody>
              <a:bodyPr wrap="none">
                <a:spAutoFit/>
              </a:bodyPr>
              <a:lstStyle/>
              <a:p>
                <a:r>
                  <a:rPr lang="en-US" sz="1600" b="1"/>
                  <a:t>Imag(</a:t>
                </a:r>
                <a:r>
                  <a:rPr lang="en-US" sz="1600" b="1">
                    <a:latin typeface="Symbol" pitchFamily="18" charset="2"/>
                  </a:rPr>
                  <a:t>l</a:t>
                </a:r>
                <a:r>
                  <a:rPr lang="en-US" sz="1600" b="1"/>
                  <a:t>)</a:t>
                </a:r>
              </a:p>
            </p:txBody>
          </p:sp>
          <p:sp>
            <p:nvSpPr>
              <p:cNvPr id="36889" name="Rectangle 11"/>
              <p:cNvSpPr>
                <a:spLocks noChangeArrowheads="1"/>
              </p:cNvSpPr>
              <p:nvPr/>
            </p:nvSpPr>
            <p:spPr bwMode="auto">
              <a:xfrm>
                <a:off x="192" y="2160"/>
                <a:ext cx="3888" cy="144"/>
              </a:xfrm>
              <a:prstGeom prst="rect">
                <a:avLst/>
              </a:prstGeom>
              <a:solidFill>
                <a:schemeClr val="bg1"/>
              </a:solidFill>
              <a:ln w="9525">
                <a:noFill/>
                <a:miter lim="800000"/>
                <a:headEnd/>
                <a:tailEnd/>
              </a:ln>
            </p:spPr>
            <p:txBody>
              <a:bodyPr wrap="none" anchor="ctr"/>
              <a:lstStyle/>
              <a:p>
                <a:endParaRPr lang="en-US"/>
              </a:p>
            </p:txBody>
          </p:sp>
          <p:sp>
            <p:nvSpPr>
              <p:cNvPr id="36890" name="Text Box 12"/>
              <p:cNvSpPr txBox="1">
                <a:spLocks noChangeArrowheads="1"/>
              </p:cNvSpPr>
              <p:nvPr/>
            </p:nvSpPr>
            <p:spPr bwMode="auto">
              <a:xfrm>
                <a:off x="1584" y="2112"/>
                <a:ext cx="542" cy="212"/>
              </a:xfrm>
              <a:prstGeom prst="rect">
                <a:avLst/>
              </a:prstGeom>
              <a:noFill/>
              <a:ln w="9525">
                <a:noFill/>
                <a:miter lim="800000"/>
                <a:headEnd/>
                <a:tailEnd/>
              </a:ln>
            </p:spPr>
            <p:txBody>
              <a:bodyPr wrap="none">
                <a:spAutoFit/>
              </a:bodyPr>
              <a:lstStyle/>
              <a:p>
                <a:r>
                  <a:rPr lang="en-US" sz="1600" b="1"/>
                  <a:t>Real(</a:t>
                </a:r>
                <a:r>
                  <a:rPr lang="en-US" sz="1600" b="1">
                    <a:latin typeface="Symbol" pitchFamily="18" charset="2"/>
                  </a:rPr>
                  <a:t>l</a:t>
                </a:r>
                <a:r>
                  <a:rPr lang="en-US" sz="1600" b="1"/>
                  <a:t>)</a:t>
                </a:r>
              </a:p>
            </p:txBody>
          </p:sp>
        </p:grpSp>
        <p:sp>
          <p:nvSpPr>
            <p:cNvPr id="36884" name="Line 13"/>
            <p:cNvSpPr>
              <a:spLocks noChangeShapeType="1"/>
            </p:cNvSpPr>
            <p:nvPr/>
          </p:nvSpPr>
          <p:spPr bwMode="auto">
            <a:xfrm flipH="1" flipV="1">
              <a:off x="2408" y="1704"/>
              <a:ext cx="144" cy="384"/>
            </a:xfrm>
            <a:prstGeom prst="line">
              <a:avLst/>
            </a:prstGeom>
            <a:noFill/>
            <a:ln w="22225">
              <a:solidFill>
                <a:srgbClr val="CC3300"/>
              </a:solidFill>
              <a:round/>
              <a:headEnd/>
              <a:tailEnd type="triangle" w="lg" len="med"/>
            </a:ln>
          </p:spPr>
          <p:txBody>
            <a:bodyPr/>
            <a:lstStyle/>
            <a:p>
              <a:endParaRPr lang="en-US"/>
            </a:p>
          </p:txBody>
        </p:sp>
        <p:sp>
          <p:nvSpPr>
            <p:cNvPr id="36885" name="Text Box 14"/>
            <p:cNvSpPr txBox="1">
              <a:spLocks noChangeArrowheads="1"/>
            </p:cNvSpPr>
            <p:nvPr/>
          </p:nvSpPr>
          <p:spPr bwMode="auto">
            <a:xfrm>
              <a:off x="2312" y="2056"/>
              <a:ext cx="169" cy="173"/>
            </a:xfrm>
            <a:prstGeom prst="rect">
              <a:avLst/>
            </a:prstGeom>
            <a:noFill/>
            <a:ln w="9525">
              <a:noFill/>
              <a:miter lim="800000"/>
              <a:headEnd/>
              <a:tailEnd/>
            </a:ln>
          </p:spPr>
          <p:txBody>
            <a:bodyPr wrap="none">
              <a:spAutoFit/>
            </a:bodyPr>
            <a:lstStyle/>
            <a:p>
              <a:r>
                <a:rPr lang="en-US" sz="1200" b="1"/>
                <a:t>1</a:t>
              </a:r>
            </a:p>
          </p:txBody>
        </p:sp>
        <p:sp>
          <p:nvSpPr>
            <p:cNvPr id="36886" name="Text Box 15"/>
            <p:cNvSpPr txBox="1">
              <a:spLocks noChangeArrowheads="1"/>
            </p:cNvSpPr>
            <p:nvPr/>
          </p:nvSpPr>
          <p:spPr bwMode="auto">
            <a:xfrm>
              <a:off x="2502" y="2046"/>
              <a:ext cx="1105" cy="212"/>
            </a:xfrm>
            <a:prstGeom prst="rect">
              <a:avLst/>
            </a:prstGeom>
            <a:noFill/>
            <a:ln w="9525">
              <a:noFill/>
              <a:miter lim="800000"/>
              <a:headEnd/>
              <a:tailEnd/>
            </a:ln>
          </p:spPr>
          <p:txBody>
            <a:bodyPr wrap="none">
              <a:spAutoFit/>
            </a:bodyPr>
            <a:lstStyle/>
            <a:p>
              <a:r>
                <a:rPr lang="en-US" sz="1600" b="1">
                  <a:solidFill>
                    <a:srgbClr val="CC3300"/>
                  </a:solidFill>
                </a:rPr>
                <a:t>persistent mode</a:t>
              </a:r>
            </a:p>
          </p:txBody>
        </p:sp>
      </p:grpSp>
      <p:grpSp>
        <p:nvGrpSpPr>
          <p:cNvPr id="36872" name="Group 16"/>
          <p:cNvGrpSpPr>
            <a:grpSpLocks/>
          </p:cNvGrpSpPr>
          <p:nvPr/>
        </p:nvGrpSpPr>
        <p:grpSpPr bwMode="auto">
          <a:xfrm>
            <a:off x="1635125" y="4711700"/>
            <a:ext cx="6172200" cy="1708150"/>
            <a:chOff x="384" y="2832"/>
            <a:chExt cx="3888" cy="1076"/>
          </a:xfrm>
        </p:grpSpPr>
        <p:grpSp>
          <p:nvGrpSpPr>
            <p:cNvPr id="36874" name="Group 17"/>
            <p:cNvGrpSpPr>
              <a:grpSpLocks/>
            </p:cNvGrpSpPr>
            <p:nvPr/>
          </p:nvGrpSpPr>
          <p:grpSpPr bwMode="auto">
            <a:xfrm>
              <a:off x="384" y="2832"/>
              <a:ext cx="3888" cy="1076"/>
              <a:chOff x="720" y="2784"/>
              <a:chExt cx="3888" cy="1076"/>
            </a:xfrm>
          </p:grpSpPr>
          <p:grpSp>
            <p:nvGrpSpPr>
              <p:cNvPr id="36878" name="Group 18"/>
              <p:cNvGrpSpPr>
                <a:grpSpLocks/>
              </p:cNvGrpSpPr>
              <p:nvPr/>
            </p:nvGrpSpPr>
            <p:grpSpPr bwMode="auto">
              <a:xfrm>
                <a:off x="720" y="2784"/>
                <a:ext cx="3888" cy="1056"/>
                <a:chOff x="192" y="2784"/>
                <a:chExt cx="3888" cy="1056"/>
              </a:xfrm>
            </p:grpSpPr>
            <p:pic>
              <p:nvPicPr>
                <p:cNvPr id="36881" name="Picture 19"/>
                <p:cNvPicPr>
                  <a:picLocks noChangeAspect="1" noChangeArrowheads="1"/>
                </p:cNvPicPr>
                <p:nvPr/>
              </p:nvPicPr>
              <p:blipFill>
                <a:blip r:embed="rId3" cstate="print"/>
                <a:srcRect/>
                <a:stretch>
                  <a:fillRect/>
                </a:stretch>
              </p:blipFill>
              <p:spPr bwMode="auto">
                <a:xfrm>
                  <a:off x="192" y="2784"/>
                  <a:ext cx="3888" cy="935"/>
                </a:xfrm>
                <a:prstGeom prst="rect">
                  <a:avLst/>
                </a:prstGeom>
                <a:noFill/>
                <a:ln w="9525">
                  <a:noFill/>
                  <a:miter lim="800000"/>
                  <a:headEnd/>
                  <a:tailEnd/>
                </a:ln>
              </p:spPr>
            </p:pic>
            <p:sp>
              <p:nvSpPr>
                <p:cNvPr id="36882" name="Rectangle 20"/>
                <p:cNvSpPr>
                  <a:spLocks noChangeArrowheads="1"/>
                </p:cNvSpPr>
                <p:nvPr/>
              </p:nvSpPr>
              <p:spPr bwMode="auto">
                <a:xfrm>
                  <a:off x="192" y="3696"/>
                  <a:ext cx="3888" cy="144"/>
                </a:xfrm>
                <a:prstGeom prst="rect">
                  <a:avLst/>
                </a:prstGeom>
                <a:solidFill>
                  <a:schemeClr val="bg1"/>
                </a:solidFill>
                <a:ln w="9525">
                  <a:noFill/>
                  <a:miter lim="800000"/>
                  <a:headEnd/>
                  <a:tailEnd/>
                </a:ln>
              </p:spPr>
              <p:txBody>
                <a:bodyPr wrap="none" anchor="ctr"/>
                <a:lstStyle/>
                <a:p>
                  <a:endParaRPr lang="en-US"/>
                </a:p>
              </p:txBody>
            </p:sp>
          </p:grpSp>
          <p:sp>
            <p:nvSpPr>
              <p:cNvPr id="36879" name="Text Box 21"/>
              <p:cNvSpPr txBox="1">
                <a:spLocks noChangeArrowheads="1"/>
              </p:cNvSpPr>
              <p:nvPr/>
            </p:nvSpPr>
            <p:spPr bwMode="auto">
              <a:xfrm>
                <a:off x="2160" y="3648"/>
                <a:ext cx="542" cy="212"/>
              </a:xfrm>
              <a:prstGeom prst="rect">
                <a:avLst/>
              </a:prstGeom>
              <a:noFill/>
              <a:ln w="9525">
                <a:noFill/>
                <a:miter lim="800000"/>
                <a:headEnd/>
                <a:tailEnd/>
              </a:ln>
            </p:spPr>
            <p:txBody>
              <a:bodyPr wrap="none">
                <a:spAutoFit/>
              </a:bodyPr>
              <a:lstStyle/>
              <a:p>
                <a:r>
                  <a:rPr lang="en-US" sz="1600" b="1"/>
                  <a:t>Real(</a:t>
                </a:r>
                <a:r>
                  <a:rPr lang="en-US" sz="1600" b="1">
                    <a:latin typeface="Symbol" pitchFamily="18" charset="2"/>
                  </a:rPr>
                  <a:t>l</a:t>
                </a:r>
                <a:r>
                  <a:rPr lang="en-US" sz="1600" b="1"/>
                  <a:t>)</a:t>
                </a:r>
              </a:p>
            </p:txBody>
          </p:sp>
          <p:sp>
            <p:nvSpPr>
              <p:cNvPr id="36880" name="Text Box 22"/>
              <p:cNvSpPr txBox="1">
                <a:spLocks noChangeArrowheads="1"/>
              </p:cNvSpPr>
              <p:nvPr/>
            </p:nvSpPr>
            <p:spPr bwMode="auto">
              <a:xfrm rot="-5400000">
                <a:off x="1548" y="3156"/>
                <a:ext cx="571" cy="212"/>
              </a:xfrm>
              <a:prstGeom prst="rect">
                <a:avLst/>
              </a:prstGeom>
              <a:noFill/>
              <a:ln w="9525">
                <a:noFill/>
                <a:miter lim="800000"/>
                <a:headEnd/>
                <a:tailEnd/>
              </a:ln>
            </p:spPr>
            <p:txBody>
              <a:bodyPr wrap="none">
                <a:spAutoFit/>
              </a:bodyPr>
              <a:lstStyle/>
              <a:p>
                <a:r>
                  <a:rPr lang="en-US" sz="1600" b="1"/>
                  <a:t>Imag(</a:t>
                </a:r>
                <a:r>
                  <a:rPr lang="en-US" sz="1600" b="1">
                    <a:latin typeface="Symbol" pitchFamily="18" charset="2"/>
                  </a:rPr>
                  <a:t>l</a:t>
                </a:r>
                <a:r>
                  <a:rPr lang="en-US" sz="1600" b="1"/>
                  <a:t>)</a:t>
                </a:r>
              </a:p>
            </p:txBody>
          </p:sp>
        </p:grpSp>
        <p:sp>
          <p:nvSpPr>
            <p:cNvPr id="36875" name="Text Box 23"/>
            <p:cNvSpPr txBox="1">
              <a:spLocks noChangeArrowheads="1"/>
            </p:cNvSpPr>
            <p:nvPr/>
          </p:nvSpPr>
          <p:spPr bwMode="auto">
            <a:xfrm>
              <a:off x="2400" y="3696"/>
              <a:ext cx="192" cy="173"/>
            </a:xfrm>
            <a:prstGeom prst="rect">
              <a:avLst/>
            </a:prstGeom>
            <a:noFill/>
            <a:ln w="9525">
              <a:noFill/>
              <a:miter lim="800000"/>
              <a:headEnd/>
              <a:tailEnd/>
            </a:ln>
          </p:spPr>
          <p:txBody>
            <a:bodyPr>
              <a:spAutoFit/>
            </a:bodyPr>
            <a:lstStyle/>
            <a:p>
              <a:r>
                <a:rPr lang="en-US" sz="1200" b="1"/>
                <a:t>1</a:t>
              </a:r>
            </a:p>
          </p:txBody>
        </p:sp>
        <p:sp>
          <p:nvSpPr>
            <p:cNvPr id="36876" name="Line 24"/>
            <p:cNvSpPr>
              <a:spLocks noChangeShapeType="1"/>
            </p:cNvSpPr>
            <p:nvPr/>
          </p:nvSpPr>
          <p:spPr bwMode="auto">
            <a:xfrm flipH="1" flipV="1">
              <a:off x="2506" y="3330"/>
              <a:ext cx="136" cy="360"/>
            </a:xfrm>
            <a:prstGeom prst="line">
              <a:avLst/>
            </a:prstGeom>
            <a:noFill/>
            <a:ln w="22225">
              <a:solidFill>
                <a:srgbClr val="CC3300"/>
              </a:solidFill>
              <a:round/>
              <a:headEnd/>
              <a:tailEnd type="triangle" w="lg" len="med"/>
            </a:ln>
          </p:spPr>
          <p:txBody>
            <a:bodyPr/>
            <a:lstStyle/>
            <a:p>
              <a:endParaRPr lang="en-US"/>
            </a:p>
          </p:txBody>
        </p:sp>
        <p:sp>
          <p:nvSpPr>
            <p:cNvPr id="36877" name="Text Box 25"/>
            <p:cNvSpPr txBox="1">
              <a:spLocks noChangeArrowheads="1"/>
            </p:cNvSpPr>
            <p:nvPr/>
          </p:nvSpPr>
          <p:spPr bwMode="auto">
            <a:xfrm>
              <a:off x="2592" y="3648"/>
              <a:ext cx="1531" cy="212"/>
            </a:xfrm>
            <a:prstGeom prst="rect">
              <a:avLst/>
            </a:prstGeom>
            <a:noFill/>
            <a:ln w="9525">
              <a:noFill/>
              <a:miter lim="800000"/>
              <a:headEnd/>
              <a:tailEnd/>
            </a:ln>
          </p:spPr>
          <p:txBody>
            <a:bodyPr wrap="none">
              <a:spAutoFit/>
            </a:bodyPr>
            <a:lstStyle/>
            <a:p>
              <a:r>
                <a:rPr lang="en-US" sz="1600" b="1" i="1">
                  <a:solidFill>
                    <a:srgbClr val="CC3300"/>
                  </a:solidFill>
                </a:rPr>
                <a:t>no persistent mode</a:t>
              </a:r>
              <a:r>
                <a:rPr lang="en-US" sz="1600" b="1">
                  <a:solidFill>
                    <a:srgbClr val="CC3300"/>
                  </a:solidFill>
                </a:rPr>
                <a:t>???</a:t>
              </a:r>
            </a:p>
          </p:txBody>
        </p:sp>
      </p:grpSp>
      <p:sp>
        <p:nvSpPr>
          <p:cNvPr id="36873" name="Text Box 26"/>
          <p:cNvSpPr txBox="1">
            <a:spLocks noChangeArrowheads="1"/>
          </p:cNvSpPr>
          <p:nvPr/>
        </p:nvSpPr>
        <p:spPr bwMode="auto">
          <a:xfrm>
            <a:off x="84138" y="6530975"/>
            <a:ext cx="8983662" cy="320675"/>
          </a:xfrm>
          <a:prstGeom prst="rect">
            <a:avLst/>
          </a:prstGeom>
          <a:noFill/>
          <a:ln w="9525">
            <a:noFill/>
            <a:miter lim="800000"/>
            <a:headEnd/>
            <a:tailEnd/>
          </a:ln>
        </p:spPr>
        <p:txBody>
          <a:bodyPr wrap="none">
            <a:spAutoFit/>
          </a:bodyPr>
          <a:lstStyle/>
          <a:p>
            <a:r>
              <a:rPr lang="en-US" sz="1500" dirty="0">
                <a:solidFill>
                  <a:srgbClr val="FFFF00"/>
                </a:solidFill>
              </a:rPr>
              <a:t>(Goldman, </a:t>
            </a:r>
            <a:r>
              <a:rPr lang="en-US" sz="1500" i="1" dirty="0">
                <a:solidFill>
                  <a:srgbClr val="FFFF00"/>
                </a:solidFill>
              </a:rPr>
              <a:t>Neuron</a:t>
            </a:r>
            <a:r>
              <a:rPr lang="en-US" sz="1500" dirty="0">
                <a:solidFill>
                  <a:srgbClr val="FFFF00"/>
                </a:solidFill>
              </a:rPr>
              <a:t>,</a:t>
            </a:r>
            <a:r>
              <a:rPr lang="en-US" sz="1500" i="1" dirty="0">
                <a:solidFill>
                  <a:srgbClr val="FFFF00"/>
                </a:solidFill>
              </a:rPr>
              <a:t> </a:t>
            </a:r>
            <a:r>
              <a:rPr lang="en-US" sz="1500" dirty="0" smtClean="0">
                <a:solidFill>
                  <a:srgbClr val="FFFF00"/>
                </a:solidFill>
              </a:rPr>
              <a:t>2009; see also: Murphy &amp; Miller, </a:t>
            </a:r>
            <a:r>
              <a:rPr lang="en-US" sz="1500" i="1" dirty="0" smtClean="0">
                <a:solidFill>
                  <a:srgbClr val="FFFF00"/>
                </a:solidFill>
              </a:rPr>
              <a:t>Neuron </a:t>
            </a:r>
            <a:r>
              <a:rPr lang="en-US" sz="1500" dirty="0" smtClean="0">
                <a:solidFill>
                  <a:srgbClr val="FFFF00"/>
                </a:solidFill>
              </a:rPr>
              <a:t>2009; </a:t>
            </a:r>
            <a:r>
              <a:rPr lang="en-US" sz="1500" dirty="0" err="1" smtClean="0">
                <a:solidFill>
                  <a:srgbClr val="FFFF00"/>
                </a:solidFill>
              </a:rPr>
              <a:t>Ganguli</a:t>
            </a:r>
            <a:r>
              <a:rPr lang="en-US" sz="1500" dirty="0" smtClean="0">
                <a:solidFill>
                  <a:srgbClr val="FFFF00"/>
                </a:solidFill>
              </a:rPr>
              <a:t> &amp; </a:t>
            </a:r>
            <a:r>
              <a:rPr lang="en-US" sz="1500" dirty="0" err="1" smtClean="0">
                <a:solidFill>
                  <a:srgbClr val="FFFF00"/>
                </a:solidFill>
              </a:rPr>
              <a:t>Sompolinsky</a:t>
            </a:r>
            <a:r>
              <a:rPr lang="en-US" sz="1500" dirty="0" smtClean="0">
                <a:solidFill>
                  <a:srgbClr val="FFFF00"/>
                </a:solidFill>
              </a:rPr>
              <a:t>, PNAS 2008)</a:t>
            </a:r>
            <a:endParaRPr lang="en-US" sz="1500" dirty="0">
              <a:solidFill>
                <a:srgbClr val="FFFF00"/>
              </a:solidFill>
            </a:endParaRPr>
          </a:p>
        </p:txBody>
      </p:sp>
    </p:spTree>
    <p:extLst>
      <p:ext uri="{BB962C8B-B14F-4D97-AF65-F5344CB8AC3E}">
        <p14:creationId xmlns:p14="http://schemas.microsoft.com/office/powerpoint/2010/main" val="976322820"/>
      </p:ext>
    </p:extLst>
  </p:cSld>
  <p:clrMapOvr>
    <a:masterClrMapping/>
  </p:clrMapOvr>
  <p:transition advClick="0"/>
  <p:timing>
    <p:tnLst>
      <p:par>
        <p:cTn id="1" dur="indefinite" restart="never" nodeType="tmRoot"/>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9144000" cy="533400"/>
          </a:xfrm>
        </p:spPr>
        <p:txBody>
          <a:bodyPr/>
          <a:lstStyle/>
          <a:p>
            <a:r>
              <a:rPr lang="en-US" sz="2800" dirty="0" smtClean="0">
                <a:solidFill>
                  <a:schemeClr val="bg1"/>
                </a:solidFill>
                <a:latin typeface="Arial" pitchFamily="34" charset="0"/>
                <a:cs typeface="Arial" pitchFamily="34" charset="0"/>
              </a:rPr>
              <a:t>Math Puzzle: </a:t>
            </a:r>
            <a:r>
              <a:rPr lang="en-US" sz="2800" dirty="0" err="1" smtClean="0">
                <a:solidFill>
                  <a:srgbClr val="FFFF99"/>
                </a:solidFill>
                <a:latin typeface="Arial" pitchFamily="34" charset="0"/>
                <a:cs typeface="Arial" pitchFamily="34" charset="0"/>
              </a:rPr>
              <a:t>Schur</a:t>
            </a:r>
            <a:r>
              <a:rPr lang="en-US" sz="2800" dirty="0" smtClean="0">
                <a:solidFill>
                  <a:srgbClr val="FFFF99"/>
                </a:solidFill>
                <a:latin typeface="Arial" pitchFamily="34" charset="0"/>
                <a:cs typeface="Arial" pitchFamily="34" charset="0"/>
              </a:rPr>
              <a:t> vs. Eigenvector Decompositions </a:t>
            </a:r>
            <a:endParaRPr lang="en-US" sz="2800" dirty="0">
              <a:solidFill>
                <a:srgbClr val="FFFF99"/>
              </a:solidFill>
              <a:latin typeface="Arial" pitchFamily="34" charset="0"/>
              <a:cs typeface="Arial" pitchFamily="34" charset="0"/>
            </a:endParaRPr>
          </a:p>
        </p:txBody>
      </p:sp>
      <p:pic>
        <p:nvPicPr>
          <p:cNvPr id="114690" name="Picture 2"/>
          <p:cNvPicPr>
            <a:picLocks noChangeAspect="1" noChangeArrowheads="1"/>
          </p:cNvPicPr>
          <p:nvPr/>
        </p:nvPicPr>
        <p:blipFill>
          <a:blip r:embed="rId2" cstate="print"/>
          <a:srcRect/>
          <a:stretch>
            <a:fillRect/>
          </a:stretch>
        </p:blipFill>
        <p:spPr bwMode="auto">
          <a:xfrm>
            <a:off x="1676400" y="533400"/>
            <a:ext cx="5791200" cy="6356365"/>
          </a:xfrm>
          <a:prstGeom prst="rect">
            <a:avLst/>
          </a:prstGeom>
          <a:noFill/>
          <a:ln w="9525">
            <a:noFill/>
            <a:miter lim="800000"/>
            <a:headEnd/>
            <a:tailEnd/>
          </a:ln>
        </p:spPr>
      </p:pic>
    </p:spTree>
    <p:extLst>
      <p:ext uri="{BB962C8B-B14F-4D97-AF65-F5344CB8AC3E}">
        <p14:creationId xmlns:p14="http://schemas.microsoft.com/office/powerpoint/2010/main" val="2322762571"/>
      </p:ext>
    </p:extLst>
  </p:cSld>
  <p:clrMapOvr>
    <a:masterClrMapping/>
  </p:clrMapOvr>
  <p:transition advClick="0"/>
  <p:timing>
    <p:tnLst>
      <p:par>
        <p:cTn id="1" dur="indefinite" restart="never" nodeType="tmRoot"/>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202" name="Text Box 2"/>
          <p:cNvSpPr txBox="1">
            <a:spLocks noChangeArrowheads="1"/>
          </p:cNvSpPr>
          <p:nvPr/>
        </p:nvSpPr>
        <p:spPr bwMode="auto">
          <a:xfrm>
            <a:off x="304800" y="76200"/>
            <a:ext cx="8458200" cy="553998"/>
          </a:xfrm>
          <a:prstGeom prst="rect">
            <a:avLst/>
          </a:prstGeom>
          <a:noFill/>
          <a:ln w="9525">
            <a:noFill/>
            <a:miter lim="800000"/>
            <a:headEnd/>
            <a:tailEnd/>
          </a:ln>
          <a:effectLst/>
        </p:spPr>
        <p:txBody>
          <a:bodyPr wrap="square">
            <a:spAutoFit/>
          </a:bodyPr>
          <a:lstStyle/>
          <a:p>
            <a:pPr algn="ctr"/>
            <a:r>
              <a:rPr lang="en-US" sz="3000" dirty="0" smtClean="0">
                <a:solidFill>
                  <a:schemeClr val="bg1"/>
                </a:solidFill>
              </a:rPr>
              <a:t>Answer to Math Puzzle: </a:t>
            </a:r>
            <a:r>
              <a:rPr lang="en-US" sz="3000" dirty="0" err="1" smtClean="0">
                <a:solidFill>
                  <a:srgbClr val="FFFF99"/>
                </a:solidFill>
              </a:rPr>
              <a:t>Pseudospectral</a:t>
            </a:r>
            <a:r>
              <a:rPr lang="en-US" sz="3000" dirty="0" smtClean="0">
                <a:solidFill>
                  <a:srgbClr val="FFFF99"/>
                </a:solidFill>
              </a:rPr>
              <a:t> </a:t>
            </a:r>
            <a:r>
              <a:rPr lang="en-US" sz="3000" dirty="0">
                <a:solidFill>
                  <a:srgbClr val="FFFF99"/>
                </a:solidFill>
              </a:rPr>
              <a:t>analysis</a:t>
            </a:r>
          </a:p>
        </p:txBody>
      </p:sp>
      <p:sp>
        <p:nvSpPr>
          <p:cNvPr id="307208" name="Text Box 8"/>
          <p:cNvSpPr txBox="1">
            <a:spLocks noChangeArrowheads="1"/>
          </p:cNvSpPr>
          <p:nvPr/>
        </p:nvSpPr>
        <p:spPr bwMode="auto">
          <a:xfrm>
            <a:off x="990600" y="1138297"/>
            <a:ext cx="1849438" cy="396875"/>
          </a:xfrm>
          <a:prstGeom prst="rect">
            <a:avLst/>
          </a:prstGeom>
          <a:noFill/>
          <a:ln w="9525">
            <a:noFill/>
            <a:miter lim="800000"/>
            <a:headEnd/>
            <a:tailEnd/>
          </a:ln>
          <a:effectLst/>
        </p:spPr>
        <p:txBody>
          <a:bodyPr wrap="none">
            <a:spAutoFit/>
          </a:bodyPr>
          <a:lstStyle/>
          <a:p>
            <a:r>
              <a:rPr lang="en-US" sz="2000">
                <a:solidFill>
                  <a:schemeClr val="bg1"/>
                </a:solidFill>
              </a:rPr>
              <a:t>Eigenvalues </a:t>
            </a:r>
            <a:r>
              <a:rPr lang="en-US" sz="2000">
                <a:solidFill>
                  <a:schemeClr val="bg1"/>
                </a:solidFill>
                <a:latin typeface="Symbol" pitchFamily="18" charset="2"/>
              </a:rPr>
              <a:t>l</a:t>
            </a:r>
            <a:r>
              <a:rPr lang="en-US" sz="2000">
                <a:solidFill>
                  <a:schemeClr val="bg1"/>
                </a:solidFill>
              </a:rPr>
              <a:t>:</a:t>
            </a:r>
          </a:p>
        </p:txBody>
      </p:sp>
      <p:sp>
        <p:nvSpPr>
          <p:cNvPr id="307209" name="Text Box 9"/>
          <p:cNvSpPr txBox="1">
            <a:spLocks noChangeArrowheads="1"/>
          </p:cNvSpPr>
          <p:nvPr/>
        </p:nvSpPr>
        <p:spPr bwMode="auto">
          <a:xfrm>
            <a:off x="152400" y="1592322"/>
            <a:ext cx="3793026" cy="1384995"/>
          </a:xfrm>
          <a:prstGeom prst="rect">
            <a:avLst/>
          </a:prstGeom>
          <a:noFill/>
          <a:ln w="9525">
            <a:noFill/>
            <a:miter lim="800000"/>
            <a:headEnd/>
            <a:tailEnd/>
          </a:ln>
          <a:effectLst/>
        </p:spPr>
        <p:txBody>
          <a:bodyPr wrap="none">
            <a:spAutoFit/>
          </a:bodyPr>
          <a:lstStyle/>
          <a:p>
            <a:pPr>
              <a:buFont typeface="Wingdings" pitchFamily="2" charset="2"/>
              <a:buChar char="§"/>
            </a:pPr>
            <a:r>
              <a:rPr lang="en-US" sz="2000" dirty="0">
                <a:solidFill>
                  <a:schemeClr val="bg1"/>
                </a:solidFill>
              </a:rPr>
              <a:t> Satisfy equation:</a:t>
            </a:r>
            <a:r>
              <a:rPr lang="en-US" sz="2000" dirty="0"/>
              <a:t> </a:t>
            </a:r>
            <a:r>
              <a:rPr lang="en-US" sz="2000" dirty="0">
                <a:solidFill>
                  <a:srgbClr val="FF0000"/>
                </a:solidFill>
              </a:rPr>
              <a:t>(</a:t>
            </a:r>
            <a:r>
              <a:rPr lang="en-US" sz="2000" b="1" dirty="0">
                <a:solidFill>
                  <a:srgbClr val="CC3300"/>
                </a:solidFill>
              </a:rPr>
              <a:t>W</a:t>
            </a:r>
            <a:r>
              <a:rPr lang="en-US" sz="2000" dirty="0"/>
              <a:t> </a:t>
            </a:r>
            <a:r>
              <a:rPr lang="en-US" sz="2000" dirty="0">
                <a:solidFill>
                  <a:srgbClr val="FF0000"/>
                </a:solidFill>
              </a:rPr>
              <a:t>–</a:t>
            </a:r>
            <a:r>
              <a:rPr lang="en-US" sz="2000" dirty="0"/>
              <a:t> </a:t>
            </a:r>
            <a:r>
              <a:rPr lang="en-US" sz="2000" dirty="0">
                <a:solidFill>
                  <a:srgbClr val="FF0000"/>
                </a:solidFill>
                <a:latin typeface="Symbol" pitchFamily="18" charset="2"/>
              </a:rPr>
              <a:t>l</a:t>
            </a:r>
            <a:r>
              <a:rPr lang="en-US" sz="2000" b="1" dirty="0">
                <a:solidFill>
                  <a:srgbClr val="FF0000"/>
                </a:solidFill>
                <a:latin typeface="Symbol" pitchFamily="18" charset="2"/>
              </a:rPr>
              <a:t>1)</a:t>
            </a:r>
            <a:r>
              <a:rPr lang="en-US" sz="2000" dirty="0">
                <a:solidFill>
                  <a:srgbClr val="FF0000"/>
                </a:solidFill>
              </a:rPr>
              <a:t>v =</a:t>
            </a:r>
            <a:r>
              <a:rPr lang="en-US" sz="2000" dirty="0" smtClean="0">
                <a:solidFill>
                  <a:srgbClr val="FF0000"/>
                </a:solidFill>
              </a:rPr>
              <a:t>0</a:t>
            </a:r>
          </a:p>
          <a:p>
            <a:endParaRPr lang="en-US" sz="2000" dirty="0">
              <a:solidFill>
                <a:srgbClr val="FF0000"/>
              </a:solidFill>
            </a:endParaRPr>
          </a:p>
          <a:p>
            <a:pPr>
              <a:lnSpc>
                <a:spcPct val="120000"/>
              </a:lnSpc>
              <a:buFont typeface="Wingdings" pitchFamily="2" charset="2"/>
              <a:buChar char="§"/>
            </a:pPr>
            <a:r>
              <a:rPr lang="en-US" sz="2000" dirty="0">
                <a:solidFill>
                  <a:schemeClr val="bg1"/>
                </a:solidFill>
              </a:rPr>
              <a:t> Govern </a:t>
            </a:r>
            <a:r>
              <a:rPr lang="en-US" sz="2000" i="1" dirty="0">
                <a:solidFill>
                  <a:schemeClr val="bg1"/>
                </a:solidFill>
              </a:rPr>
              <a:t>long-time asymptotic </a:t>
            </a:r>
          </a:p>
          <a:p>
            <a:pPr>
              <a:buFont typeface="Wingdings" pitchFamily="2" charset="2"/>
              <a:buNone/>
            </a:pPr>
            <a:r>
              <a:rPr lang="en-US" sz="2000" i="1" dirty="0">
                <a:solidFill>
                  <a:schemeClr val="bg1"/>
                </a:solidFill>
              </a:rPr>
              <a:t>   behavior</a:t>
            </a:r>
            <a:endParaRPr lang="en-US" sz="2000" dirty="0">
              <a:solidFill>
                <a:schemeClr val="bg1"/>
              </a:solidFill>
            </a:endParaRPr>
          </a:p>
        </p:txBody>
      </p:sp>
      <p:sp>
        <p:nvSpPr>
          <p:cNvPr id="307210" name="Text Box 10"/>
          <p:cNvSpPr txBox="1">
            <a:spLocks noChangeArrowheads="1"/>
          </p:cNvSpPr>
          <p:nvPr/>
        </p:nvSpPr>
        <p:spPr bwMode="auto">
          <a:xfrm>
            <a:off x="5334000" y="1138297"/>
            <a:ext cx="2755900" cy="396875"/>
          </a:xfrm>
          <a:prstGeom prst="rect">
            <a:avLst/>
          </a:prstGeom>
          <a:noFill/>
          <a:ln w="9525">
            <a:noFill/>
            <a:miter lim="800000"/>
            <a:headEnd/>
            <a:tailEnd/>
          </a:ln>
          <a:effectLst/>
        </p:spPr>
        <p:txBody>
          <a:bodyPr wrap="none">
            <a:spAutoFit/>
          </a:bodyPr>
          <a:lstStyle/>
          <a:p>
            <a:r>
              <a:rPr lang="en-US" sz="2000">
                <a:solidFill>
                  <a:schemeClr val="bg1"/>
                </a:solidFill>
              </a:rPr>
              <a:t>Pseudoeigenvalues </a:t>
            </a:r>
            <a:r>
              <a:rPr lang="en-US" sz="2000">
                <a:solidFill>
                  <a:schemeClr val="bg1"/>
                </a:solidFill>
                <a:latin typeface="Symbol" pitchFamily="18" charset="2"/>
              </a:rPr>
              <a:t>l</a:t>
            </a:r>
            <a:r>
              <a:rPr lang="en-US" sz="2000" baseline="-25000">
                <a:solidFill>
                  <a:schemeClr val="bg1"/>
                </a:solidFill>
                <a:latin typeface="Symbol" pitchFamily="18" charset="2"/>
              </a:rPr>
              <a:t>e</a:t>
            </a:r>
            <a:r>
              <a:rPr lang="en-US" sz="2000">
                <a:solidFill>
                  <a:schemeClr val="bg1"/>
                </a:solidFill>
              </a:rPr>
              <a:t>:</a:t>
            </a:r>
          </a:p>
        </p:txBody>
      </p:sp>
      <p:sp>
        <p:nvSpPr>
          <p:cNvPr id="307211" name="Text Box 11"/>
          <p:cNvSpPr txBox="1">
            <a:spLocks noChangeArrowheads="1"/>
          </p:cNvSpPr>
          <p:nvPr/>
        </p:nvSpPr>
        <p:spPr bwMode="auto">
          <a:xfrm>
            <a:off x="4572000" y="1519297"/>
            <a:ext cx="4541628" cy="2739211"/>
          </a:xfrm>
          <a:prstGeom prst="rect">
            <a:avLst/>
          </a:prstGeom>
          <a:noFill/>
          <a:ln w="9525">
            <a:noFill/>
            <a:miter lim="800000"/>
            <a:headEnd/>
            <a:tailEnd/>
          </a:ln>
          <a:effectLst/>
        </p:spPr>
        <p:txBody>
          <a:bodyPr wrap="none">
            <a:spAutoFit/>
          </a:bodyPr>
          <a:lstStyle/>
          <a:p>
            <a:pPr>
              <a:buFont typeface="Wingdings" pitchFamily="2" charset="2"/>
              <a:buChar char="§"/>
            </a:pPr>
            <a:r>
              <a:rPr lang="en-US" sz="2000" dirty="0">
                <a:solidFill>
                  <a:schemeClr val="bg1"/>
                </a:solidFill>
              </a:rPr>
              <a:t> Set of all values </a:t>
            </a:r>
            <a:r>
              <a:rPr lang="en-US" sz="2000" dirty="0">
                <a:solidFill>
                  <a:srgbClr val="FF0000"/>
                </a:solidFill>
                <a:latin typeface="Symbol" pitchFamily="18" charset="2"/>
              </a:rPr>
              <a:t>l</a:t>
            </a:r>
            <a:r>
              <a:rPr lang="en-US" sz="2000" baseline="-25000" dirty="0">
                <a:solidFill>
                  <a:srgbClr val="FF0000"/>
                </a:solidFill>
                <a:latin typeface="Symbol" pitchFamily="18" charset="2"/>
              </a:rPr>
              <a:t>e</a:t>
            </a:r>
            <a:r>
              <a:rPr lang="en-US" sz="2000" dirty="0">
                <a:solidFill>
                  <a:schemeClr val="bg1"/>
                </a:solidFill>
              </a:rPr>
              <a:t> that satisfy </a:t>
            </a:r>
          </a:p>
          <a:p>
            <a:pPr>
              <a:buFont typeface="Wingdings" pitchFamily="2" charset="2"/>
              <a:buNone/>
            </a:pPr>
            <a:r>
              <a:rPr lang="en-US" sz="2000" dirty="0">
                <a:solidFill>
                  <a:schemeClr val="bg1"/>
                </a:solidFill>
              </a:rPr>
              <a:t>  the inequality:</a:t>
            </a:r>
            <a:r>
              <a:rPr lang="en-US" sz="2000" dirty="0"/>
              <a:t> </a:t>
            </a:r>
            <a:r>
              <a:rPr lang="en-US" sz="2000" dirty="0">
                <a:solidFill>
                  <a:srgbClr val="FF0000"/>
                </a:solidFill>
              </a:rPr>
              <a:t>||(</a:t>
            </a:r>
            <a:r>
              <a:rPr lang="en-US" sz="2000" b="1" dirty="0">
                <a:solidFill>
                  <a:srgbClr val="FF0000"/>
                </a:solidFill>
              </a:rPr>
              <a:t>W</a:t>
            </a:r>
            <a:r>
              <a:rPr lang="en-US" sz="2000" dirty="0">
                <a:solidFill>
                  <a:srgbClr val="FF0000"/>
                </a:solidFill>
              </a:rPr>
              <a:t> – </a:t>
            </a:r>
            <a:r>
              <a:rPr lang="en-US" sz="2000" dirty="0">
                <a:solidFill>
                  <a:srgbClr val="FF0000"/>
                </a:solidFill>
                <a:latin typeface="Symbol" pitchFamily="18" charset="2"/>
              </a:rPr>
              <a:t>l</a:t>
            </a:r>
            <a:r>
              <a:rPr lang="en-US" sz="2000" baseline="-25000" dirty="0">
                <a:solidFill>
                  <a:srgbClr val="FF0000"/>
                </a:solidFill>
                <a:latin typeface="Symbol" pitchFamily="18" charset="2"/>
              </a:rPr>
              <a:t>e</a:t>
            </a:r>
            <a:r>
              <a:rPr lang="en-US" sz="2000" b="1" dirty="0">
                <a:solidFill>
                  <a:srgbClr val="FF0000"/>
                </a:solidFill>
                <a:latin typeface="Symbol" pitchFamily="18" charset="2"/>
              </a:rPr>
              <a:t>1)</a:t>
            </a:r>
            <a:r>
              <a:rPr lang="en-US" sz="2000" dirty="0">
                <a:solidFill>
                  <a:srgbClr val="FF0000"/>
                </a:solidFill>
              </a:rPr>
              <a:t>v|| &lt;</a:t>
            </a:r>
            <a:r>
              <a:rPr lang="en-US" sz="2000" dirty="0" smtClean="0">
                <a:solidFill>
                  <a:srgbClr val="FF0000"/>
                </a:solidFill>
                <a:latin typeface="Symbol" pitchFamily="18" charset="2"/>
              </a:rPr>
              <a:t>e</a:t>
            </a:r>
          </a:p>
          <a:p>
            <a:pPr>
              <a:buFont typeface="Wingdings" pitchFamily="2" charset="2"/>
              <a:buNone/>
            </a:pPr>
            <a:endParaRPr lang="en-US" sz="2000" dirty="0">
              <a:solidFill>
                <a:srgbClr val="FF0000"/>
              </a:solidFill>
              <a:latin typeface="Symbol" pitchFamily="18" charset="2"/>
            </a:endParaRPr>
          </a:p>
          <a:p>
            <a:pPr>
              <a:lnSpc>
                <a:spcPct val="120000"/>
              </a:lnSpc>
              <a:buFont typeface="Wingdings" pitchFamily="2" charset="2"/>
              <a:buChar char="§"/>
            </a:pPr>
            <a:r>
              <a:rPr lang="en-US" sz="2000" dirty="0">
                <a:solidFill>
                  <a:schemeClr val="bg1"/>
                </a:solidFill>
              </a:rPr>
              <a:t> Govern </a:t>
            </a:r>
            <a:r>
              <a:rPr lang="en-US" sz="2000" i="1" dirty="0">
                <a:solidFill>
                  <a:schemeClr val="bg1"/>
                </a:solidFill>
              </a:rPr>
              <a:t>transient </a:t>
            </a:r>
            <a:r>
              <a:rPr lang="en-US" sz="2000" i="1" dirty="0" smtClean="0">
                <a:solidFill>
                  <a:schemeClr val="bg1"/>
                </a:solidFill>
              </a:rPr>
              <a:t>responses</a:t>
            </a:r>
          </a:p>
          <a:p>
            <a:pPr>
              <a:lnSpc>
                <a:spcPct val="120000"/>
              </a:lnSpc>
            </a:pPr>
            <a:endParaRPr lang="en-US" sz="2000" i="1" dirty="0">
              <a:solidFill>
                <a:schemeClr val="bg1"/>
              </a:solidFill>
            </a:endParaRPr>
          </a:p>
          <a:p>
            <a:pPr>
              <a:lnSpc>
                <a:spcPct val="120000"/>
              </a:lnSpc>
              <a:buFont typeface="Wingdings" pitchFamily="2" charset="2"/>
              <a:buChar char="§"/>
            </a:pPr>
            <a:r>
              <a:rPr lang="en-US" sz="2000" i="1" dirty="0">
                <a:solidFill>
                  <a:schemeClr val="bg1"/>
                </a:solidFill>
              </a:rPr>
              <a:t> </a:t>
            </a:r>
            <a:r>
              <a:rPr lang="en-US" sz="2000" dirty="0">
                <a:solidFill>
                  <a:schemeClr val="bg1"/>
                </a:solidFill>
              </a:rPr>
              <a:t>Can differ greatly from eigenvalues</a:t>
            </a:r>
          </a:p>
          <a:p>
            <a:pPr>
              <a:buFont typeface="Wingdings" pitchFamily="2" charset="2"/>
              <a:buNone/>
            </a:pPr>
            <a:r>
              <a:rPr lang="en-US" sz="2000" i="1" dirty="0">
                <a:solidFill>
                  <a:schemeClr val="bg1"/>
                </a:solidFill>
              </a:rPr>
              <a:t>  </a:t>
            </a:r>
            <a:r>
              <a:rPr lang="en-US" sz="2000" dirty="0">
                <a:solidFill>
                  <a:schemeClr val="bg1"/>
                </a:solidFill>
              </a:rPr>
              <a:t>when eigenvectors are highly</a:t>
            </a:r>
          </a:p>
          <a:p>
            <a:pPr>
              <a:buFont typeface="Wingdings" pitchFamily="2" charset="2"/>
              <a:buNone/>
            </a:pPr>
            <a:r>
              <a:rPr lang="en-US" sz="2000" dirty="0">
                <a:solidFill>
                  <a:schemeClr val="bg1"/>
                </a:solidFill>
              </a:rPr>
              <a:t>  non-orthogonal (</a:t>
            </a:r>
            <a:r>
              <a:rPr lang="en-US" sz="2000" dirty="0" err="1">
                <a:solidFill>
                  <a:schemeClr val="bg1"/>
                </a:solidFill>
              </a:rPr>
              <a:t>nonnormal</a:t>
            </a:r>
            <a:r>
              <a:rPr lang="en-US" sz="2000" dirty="0">
                <a:solidFill>
                  <a:schemeClr val="bg1"/>
                </a:solidFill>
              </a:rPr>
              <a:t> matrices)</a:t>
            </a:r>
            <a:endParaRPr lang="en-US" sz="2000" i="1" dirty="0">
              <a:solidFill>
                <a:schemeClr val="bg1"/>
              </a:solidFill>
            </a:endParaRPr>
          </a:p>
        </p:txBody>
      </p:sp>
      <p:sp>
        <p:nvSpPr>
          <p:cNvPr id="307212" name="Text Box 12"/>
          <p:cNvSpPr txBox="1">
            <a:spLocks noChangeArrowheads="1"/>
          </p:cNvSpPr>
          <p:nvPr/>
        </p:nvSpPr>
        <p:spPr bwMode="auto">
          <a:xfrm>
            <a:off x="3543300" y="596900"/>
            <a:ext cx="5191125" cy="336550"/>
          </a:xfrm>
          <a:prstGeom prst="rect">
            <a:avLst/>
          </a:prstGeom>
          <a:noFill/>
          <a:ln w="9525">
            <a:noFill/>
            <a:miter lim="800000"/>
            <a:headEnd/>
            <a:tailEnd/>
          </a:ln>
          <a:effectLst/>
        </p:spPr>
        <p:txBody>
          <a:bodyPr wrap="none">
            <a:spAutoFit/>
          </a:bodyPr>
          <a:lstStyle/>
          <a:p>
            <a:r>
              <a:rPr lang="en-US" sz="1600">
                <a:solidFill>
                  <a:srgbClr val="FFFF99"/>
                </a:solidFill>
              </a:rPr>
              <a:t>( Trefethen &amp; Embree, Spectra &amp; Pseudospectra, 2005)</a:t>
            </a:r>
          </a:p>
        </p:txBody>
      </p:sp>
      <p:sp>
        <p:nvSpPr>
          <p:cNvPr id="307213" name="Line 13"/>
          <p:cNvSpPr>
            <a:spLocks noChangeShapeType="1"/>
          </p:cNvSpPr>
          <p:nvPr/>
        </p:nvSpPr>
        <p:spPr bwMode="auto">
          <a:xfrm>
            <a:off x="990600" y="1519297"/>
            <a:ext cx="1752600" cy="0"/>
          </a:xfrm>
          <a:prstGeom prst="line">
            <a:avLst/>
          </a:prstGeom>
          <a:noFill/>
          <a:ln w="9525">
            <a:solidFill>
              <a:schemeClr val="bg1"/>
            </a:solidFill>
            <a:round/>
            <a:headEnd/>
            <a:tailEnd/>
          </a:ln>
          <a:effectLst/>
        </p:spPr>
        <p:txBody>
          <a:bodyPr/>
          <a:lstStyle/>
          <a:p>
            <a:endParaRPr lang="en-US"/>
          </a:p>
        </p:txBody>
      </p:sp>
      <p:sp>
        <p:nvSpPr>
          <p:cNvPr id="307214" name="Line 14"/>
          <p:cNvSpPr>
            <a:spLocks noChangeShapeType="1"/>
          </p:cNvSpPr>
          <p:nvPr/>
        </p:nvSpPr>
        <p:spPr bwMode="auto">
          <a:xfrm>
            <a:off x="5334000" y="1519297"/>
            <a:ext cx="2667000" cy="0"/>
          </a:xfrm>
          <a:prstGeom prst="line">
            <a:avLst/>
          </a:prstGeom>
          <a:noFill/>
          <a:ln w="9525">
            <a:solidFill>
              <a:schemeClr val="bg1"/>
            </a:solidFill>
            <a:round/>
            <a:headEnd/>
            <a:tailEnd/>
          </a:ln>
          <a:effectLst/>
        </p:spPr>
        <p:txBody>
          <a:bodyPr/>
          <a:lstStyle/>
          <a:p>
            <a:endParaRPr lang="en-US"/>
          </a:p>
        </p:txBody>
      </p:sp>
      <p:pic>
        <p:nvPicPr>
          <p:cNvPr id="114689" name="Picture 1"/>
          <p:cNvPicPr>
            <a:picLocks noChangeAspect="1" noChangeArrowheads="1"/>
          </p:cNvPicPr>
          <p:nvPr/>
        </p:nvPicPr>
        <p:blipFill>
          <a:blip r:embed="rId2" cstate="print"/>
          <a:srcRect/>
          <a:stretch>
            <a:fillRect/>
          </a:stretch>
        </p:blipFill>
        <p:spPr bwMode="auto">
          <a:xfrm>
            <a:off x="4495800" y="4419600"/>
            <a:ext cx="4267200" cy="2254609"/>
          </a:xfrm>
          <a:prstGeom prst="rect">
            <a:avLst/>
          </a:prstGeom>
          <a:noFill/>
          <a:ln w="9525">
            <a:noFill/>
            <a:miter lim="800000"/>
            <a:headEnd/>
            <a:tailEnd/>
          </a:ln>
        </p:spPr>
      </p:pic>
      <p:sp>
        <p:nvSpPr>
          <p:cNvPr id="12" name="TextBox 11"/>
          <p:cNvSpPr txBox="1"/>
          <p:nvPr/>
        </p:nvSpPr>
        <p:spPr>
          <a:xfrm>
            <a:off x="1840048" y="4724400"/>
            <a:ext cx="2579552" cy="1384995"/>
          </a:xfrm>
          <a:prstGeom prst="rect">
            <a:avLst/>
          </a:prstGeom>
          <a:noFill/>
        </p:spPr>
        <p:txBody>
          <a:bodyPr wrap="none" rtlCol="0">
            <a:spAutoFit/>
          </a:bodyPr>
          <a:lstStyle/>
          <a:p>
            <a:r>
              <a:rPr lang="en-US" sz="1600" u="sng" dirty="0" smtClean="0">
                <a:solidFill>
                  <a:schemeClr val="bg1"/>
                </a:solidFill>
              </a:rPr>
              <a:t>Black dots</a:t>
            </a:r>
            <a:r>
              <a:rPr lang="en-US" sz="1600" dirty="0" smtClean="0">
                <a:solidFill>
                  <a:schemeClr val="bg1"/>
                </a:solidFill>
              </a:rPr>
              <a:t>: eigenvalues;</a:t>
            </a:r>
          </a:p>
          <a:p>
            <a:endParaRPr lang="en-US" sz="400" dirty="0" smtClean="0">
              <a:solidFill>
                <a:schemeClr val="bg1"/>
              </a:solidFill>
            </a:endParaRPr>
          </a:p>
          <a:p>
            <a:r>
              <a:rPr lang="en-US" sz="1600" u="sng" dirty="0" smtClean="0">
                <a:solidFill>
                  <a:schemeClr val="bg1"/>
                </a:solidFill>
              </a:rPr>
              <a:t>Surrounding contours</a:t>
            </a:r>
            <a:r>
              <a:rPr lang="en-US" sz="1600" dirty="0" smtClean="0">
                <a:solidFill>
                  <a:schemeClr val="bg1"/>
                </a:solidFill>
              </a:rPr>
              <a:t>:</a:t>
            </a:r>
          </a:p>
          <a:p>
            <a:r>
              <a:rPr lang="en-US" sz="1600" dirty="0" smtClean="0">
                <a:solidFill>
                  <a:schemeClr val="bg1"/>
                </a:solidFill>
              </a:rPr>
              <a:t>  colors give boundaries of</a:t>
            </a:r>
          </a:p>
          <a:p>
            <a:r>
              <a:rPr lang="en-US" sz="1600" dirty="0" smtClean="0">
                <a:solidFill>
                  <a:schemeClr val="bg1"/>
                </a:solidFill>
              </a:rPr>
              <a:t>  set of </a:t>
            </a:r>
            <a:r>
              <a:rPr lang="en-US" sz="1600" dirty="0" err="1" smtClean="0">
                <a:solidFill>
                  <a:schemeClr val="bg1"/>
                </a:solidFill>
              </a:rPr>
              <a:t>pseudoeigenvals</a:t>
            </a:r>
            <a:r>
              <a:rPr lang="en-US" sz="1600" dirty="0" smtClean="0">
                <a:solidFill>
                  <a:schemeClr val="bg1"/>
                </a:solidFill>
              </a:rPr>
              <a:t>.,</a:t>
            </a:r>
          </a:p>
          <a:p>
            <a:r>
              <a:rPr lang="en-US" sz="1600" dirty="0" smtClean="0">
                <a:solidFill>
                  <a:schemeClr val="bg1"/>
                </a:solidFill>
              </a:rPr>
              <a:t>  for different values of </a:t>
            </a:r>
            <a:r>
              <a:rPr lang="en-US" sz="1600" dirty="0" smtClean="0">
                <a:solidFill>
                  <a:schemeClr val="bg1"/>
                </a:solidFill>
                <a:latin typeface="Symbol" pitchFamily="18" charset="2"/>
              </a:rPr>
              <a:t>e</a:t>
            </a:r>
            <a:endParaRPr lang="en-US" sz="1600" dirty="0">
              <a:solidFill>
                <a:schemeClr val="bg1"/>
              </a:solidFill>
            </a:endParaRPr>
          </a:p>
        </p:txBody>
      </p:sp>
      <p:sp>
        <p:nvSpPr>
          <p:cNvPr id="13" name="Text Box 11"/>
          <p:cNvSpPr txBox="1">
            <a:spLocks noChangeArrowheads="1"/>
          </p:cNvSpPr>
          <p:nvPr/>
        </p:nvSpPr>
        <p:spPr bwMode="auto">
          <a:xfrm>
            <a:off x="0" y="6491288"/>
            <a:ext cx="4362092" cy="338554"/>
          </a:xfrm>
          <a:prstGeom prst="rect">
            <a:avLst/>
          </a:prstGeom>
          <a:noFill/>
          <a:ln w="9525">
            <a:noFill/>
            <a:miter lim="800000"/>
            <a:headEnd/>
            <a:tailEnd/>
          </a:ln>
        </p:spPr>
        <p:txBody>
          <a:bodyPr wrap="none">
            <a:spAutoFit/>
          </a:bodyPr>
          <a:lstStyle/>
          <a:p>
            <a:r>
              <a:rPr lang="en-US" sz="1600" dirty="0" smtClean="0">
                <a:solidFill>
                  <a:srgbClr val="FFFF00"/>
                </a:solidFill>
              </a:rPr>
              <a:t>(from Supplement to Goldman</a:t>
            </a:r>
            <a:r>
              <a:rPr lang="en-US" sz="1600" dirty="0">
                <a:solidFill>
                  <a:srgbClr val="FFFF00"/>
                </a:solidFill>
              </a:rPr>
              <a:t>, </a:t>
            </a:r>
            <a:r>
              <a:rPr lang="en-US" sz="1600" i="1" dirty="0">
                <a:solidFill>
                  <a:srgbClr val="FFFF00"/>
                </a:solidFill>
              </a:rPr>
              <a:t>Neuron</a:t>
            </a:r>
            <a:r>
              <a:rPr lang="en-US" sz="1600" dirty="0">
                <a:solidFill>
                  <a:srgbClr val="FFFF00"/>
                </a:solidFill>
              </a:rPr>
              <a:t>, 2009)</a:t>
            </a:r>
          </a:p>
        </p:txBody>
      </p:sp>
    </p:spTree>
    <p:extLst>
      <p:ext uri="{BB962C8B-B14F-4D97-AF65-F5344CB8AC3E}">
        <p14:creationId xmlns:p14="http://schemas.microsoft.com/office/powerpoint/2010/main" val="263251669"/>
      </p:ext>
    </p:extLst>
  </p:cSld>
  <p:clrMapOvr>
    <a:masterClrMapping/>
  </p:clrMapOvr>
  <p:transition advClick="0"/>
  <p:timing>
    <p:tnLst>
      <p:par>
        <p:cTn id="1" dur="indefinite" restart="never" nodeType="tmRoot"/>
      </p:par>
    </p:tn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6866" name="Text Box 2"/>
          <p:cNvSpPr txBox="1">
            <a:spLocks noChangeArrowheads="1"/>
          </p:cNvSpPr>
          <p:nvPr/>
        </p:nvSpPr>
        <p:spPr bwMode="auto">
          <a:xfrm>
            <a:off x="457200" y="76200"/>
            <a:ext cx="8305800" cy="553998"/>
          </a:xfrm>
          <a:prstGeom prst="rect">
            <a:avLst/>
          </a:prstGeom>
          <a:noFill/>
          <a:ln w="9525">
            <a:noFill/>
            <a:miter lim="800000"/>
            <a:headEnd/>
            <a:tailEnd/>
          </a:ln>
        </p:spPr>
        <p:txBody>
          <a:bodyPr>
            <a:spAutoFit/>
          </a:bodyPr>
          <a:lstStyle/>
          <a:p>
            <a:pPr algn="ctr"/>
            <a:r>
              <a:rPr lang="en-US" sz="3000" dirty="0" smtClean="0">
                <a:solidFill>
                  <a:schemeClr val="bg1"/>
                </a:solidFill>
              </a:rPr>
              <a:t>Answer to Math Puzzle: </a:t>
            </a:r>
            <a:r>
              <a:rPr lang="en-US" sz="3000" dirty="0" smtClean="0">
                <a:solidFill>
                  <a:srgbClr val="FFFF99"/>
                </a:solidFill>
              </a:rPr>
              <a:t>Pseudo-eigenvalues</a:t>
            </a:r>
            <a:endParaRPr lang="en-US" sz="3000" dirty="0">
              <a:solidFill>
                <a:srgbClr val="FFFF99"/>
              </a:solidFill>
            </a:endParaRPr>
          </a:p>
        </p:txBody>
      </p:sp>
      <p:sp>
        <p:nvSpPr>
          <p:cNvPr id="36867" name="Text Box 3"/>
          <p:cNvSpPr txBox="1">
            <a:spLocks noChangeArrowheads="1"/>
          </p:cNvSpPr>
          <p:nvPr/>
        </p:nvSpPr>
        <p:spPr bwMode="auto">
          <a:xfrm>
            <a:off x="228600" y="685800"/>
            <a:ext cx="2774951" cy="355482"/>
          </a:xfrm>
          <a:prstGeom prst="rect">
            <a:avLst/>
          </a:prstGeom>
          <a:noFill/>
          <a:ln w="9525">
            <a:noFill/>
            <a:miter lim="800000"/>
            <a:headEnd/>
            <a:tailEnd/>
          </a:ln>
        </p:spPr>
        <p:txBody>
          <a:bodyPr wrap="square">
            <a:spAutoFit/>
          </a:bodyPr>
          <a:lstStyle/>
          <a:p>
            <a:pPr>
              <a:lnSpc>
                <a:spcPct val="90000"/>
              </a:lnSpc>
            </a:pPr>
            <a:r>
              <a:rPr lang="en-US" sz="1900" dirty="0" smtClean="0">
                <a:solidFill>
                  <a:schemeClr val="bg1"/>
                </a:solidFill>
              </a:rPr>
              <a:t>Normal networks:</a:t>
            </a:r>
            <a:endParaRPr lang="en-US" sz="1900" dirty="0">
              <a:solidFill>
                <a:schemeClr val="bg1"/>
              </a:solidFill>
            </a:endParaRPr>
          </a:p>
        </p:txBody>
      </p:sp>
      <p:sp>
        <p:nvSpPr>
          <p:cNvPr id="36868" name="Text Box 4"/>
          <p:cNvSpPr txBox="1">
            <a:spLocks noChangeArrowheads="1"/>
          </p:cNvSpPr>
          <p:nvPr/>
        </p:nvSpPr>
        <p:spPr bwMode="auto">
          <a:xfrm>
            <a:off x="228600" y="4368918"/>
            <a:ext cx="2860675" cy="355482"/>
          </a:xfrm>
          <a:prstGeom prst="rect">
            <a:avLst/>
          </a:prstGeom>
          <a:noFill/>
          <a:ln w="9525">
            <a:noFill/>
            <a:miter lim="800000"/>
            <a:headEnd/>
            <a:tailEnd/>
          </a:ln>
        </p:spPr>
        <p:txBody>
          <a:bodyPr wrap="square">
            <a:spAutoFit/>
          </a:bodyPr>
          <a:lstStyle/>
          <a:p>
            <a:pPr>
              <a:lnSpc>
                <a:spcPct val="90000"/>
              </a:lnSpc>
            </a:pPr>
            <a:r>
              <a:rPr lang="en-US" sz="1900" dirty="0" err="1" smtClean="0">
                <a:solidFill>
                  <a:schemeClr val="bg1"/>
                </a:solidFill>
              </a:rPr>
              <a:t>Feedforward</a:t>
            </a:r>
            <a:r>
              <a:rPr lang="en-US" sz="1900" dirty="0" smtClean="0">
                <a:solidFill>
                  <a:schemeClr val="bg1"/>
                </a:solidFill>
              </a:rPr>
              <a:t> networks</a:t>
            </a:r>
            <a:r>
              <a:rPr lang="en-US" sz="1900" dirty="0">
                <a:solidFill>
                  <a:schemeClr val="bg1"/>
                </a:solidFill>
              </a:rPr>
              <a:t>:</a:t>
            </a:r>
          </a:p>
        </p:txBody>
      </p:sp>
      <p:sp>
        <p:nvSpPr>
          <p:cNvPr id="36869" name="Text Box 5"/>
          <p:cNvSpPr txBox="1">
            <a:spLocks noChangeArrowheads="1"/>
          </p:cNvSpPr>
          <p:nvPr/>
        </p:nvSpPr>
        <p:spPr bwMode="auto">
          <a:xfrm>
            <a:off x="3523901" y="700087"/>
            <a:ext cx="1516762" cy="355482"/>
          </a:xfrm>
          <a:prstGeom prst="rect">
            <a:avLst/>
          </a:prstGeom>
          <a:noFill/>
          <a:ln w="9525">
            <a:noFill/>
            <a:miter lim="800000"/>
            <a:headEnd/>
            <a:tailEnd/>
          </a:ln>
        </p:spPr>
        <p:txBody>
          <a:bodyPr wrap="none">
            <a:spAutoFit/>
          </a:bodyPr>
          <a:lstStyle/>
          <a:p>
            <a:pPr algn="ctr">
              <a:lnSpc>
                <a:spcPct val="90000"/>
              </a:lnSpc>
            </a:pPr>
            <a:r>
              <a:rPr lang="en-US" sz="1900" dirty="0" smtClean="0">
                <a:solidFill>
                  <a:srgbClr val="FFFF99"/>
                </a:solidFill>
              </a:rPr>
              <a:t>Eigenvalues</a:t>
            </a:r>
            <a:endParaRPr lang="en-US" sz="1900" dirty="0">
              <a:solidFill>
                <a:srgbClr val="FFFF99"/>
              </a:solidFill>
            </a:endParaRPr>
          </a:p>
        </p:txBody>
      </p:sp>
      <p:sp>
        <p:nvSpPr>
          <p:cNvPr id="36870" name="Text Box 6"/>
          <p:cNvSpPr txBox="1">
            <a:spLocks noChangeArrowheads="1"/>
          </p:cNvSpPr>
          <p:nvPr/>
        </p:nvSpPr>
        <p:spPr bwMode="auto">
          <a:xfrm>
            <a:off x="5334000" y="687387"/>
            <a:ext cx="2441694" cy="355482"/>
          </a:xfrm>
          <a:prstGeom prst="rect">
            <a:avLst/>
          </a:prstGeom>
          <a:noFill/>
          <a:ln w="9525">
            <a:noFill/>
            <a:miter lim="800000"/>
            <a:headEnd/>
            <a:tailEnd/>
          </a:ln>
        </p:spPr>
        <p:txBody>
          <a:bodyPr wrap="none">
            <a:spAutoFit/>
          </a:bodyPr>
          <a:lstStyle/>
          <a:p>
            <a:pPr algn="ctr">
              <a:lnSpc>
                <a:spcPct val="90000"/>
              </a:lnSpc>
            </a:pPr>
            <a:r>
              <a:rPr lang="en-US" sz="1900" dirty="0" smtClean="0">
                <a:solidFill>
                  <a:srgbClr val="FFFF99"/>
                </a:solidFill>
              </a:rPr>
              <a:t>Neuronal responses</a:t>
            </a:r>
            <a:endParaRPr lang="en-US" sz="1900" dirty="0">
              <a:solidFill>
                <a:srgbClr val="FFFF99"/>
              </a:solidFill>
            </a:endParaRPr>
          </a:p>
        </p:txBody>
      </p:sp>
      <p:grpSp>
        <p:nvGrpSpPr>
          <p:cNvPr id="2" name="Group 7"/>
          <p:cNvGrpSpPr>
            <a:grpSpLocks/>
          </p:cNvGrpSpPr>
          <p:nvPr/>
        </p:nvGrpSpPr>
        <p:grpSpPr bwMode="auto">
          <a:xfrm>
            <a:off x="1635125" y="1066800"/>
            <a:ext cx="6172200" cy="1708150"/>
            <a:chOff x="336" y="1200"/>
            <a:chExt cx="3888" cy="1076"/>
          </a:xfrm>
        </p:grpSpPr>
        <p:grpSp>
          <p:nvGrpSpPr>
            <p:cNvPr id="3" name="Group 8"/>
            <p:cNvGrpSpPr>
              <a:grpSpLocks/>
            </p:cNvGrpSpPr>
            <p:nvPr/>
          </p:nvGrpSpPr>
          <p:grpSpPr bwMode="auto">
            <a:xfrm>
              <a:off x="336" y="1200"/>
              <a:ext cx="3888" cy="1076"/>
              <a:chOff x="192" y="1248"/>
              <a:chExt cx="3888" cy="1076"/>
            </a:xfrm>
          </p:grpSpPr>
          <p:pic>
            <p:nvPicPr>
              <p:cNvPr id="36887" name="Picture 9"/>
              <p:cNvPicPr>
                <a:picLocks noChangeAspect="1" noChangeArrowheads="1"/>
              </p:cNvPicPr>
              <p:nvPr/>
            </p:nvPicPr>
            <p:blipFill>
              <a:blip r:embed="rId2" cstate="print"/>
              <a:srcRect/>
              <a:stretch>
                <a:fillRect/>
              </a:stretch>
            </p:blipFill>
            <p:spPr bwMode="auto">
              <a:xfrm>
                <a:off x="192" y="1248"/>
                <a:ext cx="3887" cy="924"/>
              </a:xfrm>
              <a:prstGeom prst="rect">
                <a:avLst/>
              </a:prstGeom>
              <a:noFill/>
              <a:ln w="9525">
                <a:noFill/>
                <a:miter lim="800000"/>
                <a:headEnd/>
                <a:tailEnd/>
              </a:ln>
            </p:spPr>
          </p:pic>
          <p:sp>
            <p:nvSpPr>
              <p:cNvPr id="36888" name="Text Box 10"/>
              <p:cNvSpPr txBox="1">
                <a:spLocks noChangeArrowheads="1"/>
              </p:cNvSpPr>
              <p:nvPr/>
            </p:nvSpPr>
            <p:spPr bwMode="auto">
              <a:xfrm rot="-5400000">
                <a:off x="924" y="1557"/>
                <a:ext cx="571" cy="212"/>
              </a:xfrm>
              <a:prstGeom prst="rect">
                <a:avLst/>
              </a:prstGeom>
              <a:noFill/>
              <a:ln w="9525">
                <a:noFill/>
                <a:miter lim="800000"/>
                <a:headEnd/>
                <a:tailEnd/>
              </a:ln>
            </p:spPr>
            <p:txBody>
              <a:bodyPr wrap="none">
                <a:spAutoFit/>
              </a:bodyPr>
              <a:lstStyle/>
              <a:p>
                <a:r>
                  <a:rPr lang="en-US" sz="1600" b="1"/>
                  <a:t>Imag(</a:t>
                </a:r>
                <a:r>
                  <a:rPr lang="en-US" sz="1600" b="1">
                    <a:latin typeface="Symbol" pitchFamily="18" charset="2"/>
                  </a:rPr>
                  <a:t>l</a:t>
                </a:r>
                <a:r>
                  <a:rPr lang="en-US" sz="1600" b="1"/>
                  <a:t>)</a:t>
                </a:r>
              </a:p>
            </p:txBody>
          </p:sp>
          <p:sp>
            <p:nvSpPr>
              <p:cNvPr id="36889" name="Rectangle 11"/>
              <p:cNvSpPr>
                <a:spLocks noChangeArrowheads="1"/>
              </p:cNvSpPr>
              <p:nvPr/>
            </p:nvSpPr>
            <p:spPr bwMode="auto">
              <a:xfrm>
                <a:off x="192" y="2160"/>
                <a:ext cx="3888" cy="144"/>
              </a:xfrm>
              <a:prstGeom prst="rect">
                <a:avLst/>
              </a:prstGeom>
              <a:solidFill>
                <a:schemeClr val="bg1"/>
              </a:solidFill>
              <a:ln w="9525">
                <a:noFill/>
                <a:miter lim="800000"/>
                <a:headEnd/>
                <a:tailEnd/>
              </a:ln>
            </p:spPr>
            <p:txBody>
              <a:bodyPr wrap="none" anchor="ctr"/>
              <a:lstStyle/>
              <a:p>
                <a:endParaRPr lang="en-US"/>
              </a:p>
            </p:txBody>
          </p:sp>
          <p:sp>
            <p:nvSpPr>
              <p:cNvPr id="36890" name="Text Box 12"/>
              <p:cNvSpPr txBox="1">
                <a:spLocks noChangeArrowheads="1"/>
              </p:cNvSpPr>
              <p:nvPr/>
            </p:nvSpPr>
            <p:spPr bwMode="auto">
              <a:xfrm>
                <a:off x="1584" y="2112"/>
                <a:ext cx="542" cy="212"/>
              </a:xfrm>
              <a:prstGeom prst="rect">
                <a:avLst/>
              </a:prstGeom>
              <a:noFill/>
              <a:ln w="9525">
                <a:noFill/>
                <a:miter lim="800000"/>
                <a:headEnd/>
                <a:tailEnd/>
              </a:ln>
            </p:spPr>
            <p:txBody>
              <a:bodyPr wrap="none">
                <a:spAutoFit/>
              </a:bodyPr>
              <a:lstStyle/>
              <a:p>
                <a:r>
                  <a:rPr lang="en-US" sz="1600" b="1"/>
                  <a:t>Real(</a:t>
                </a:r>
                <a:r>
                  <a:rPr lang="en-US" sz="1600" b="1">
                    <a:latin typeface="Symbol" pitchFamily="18" charset="2"/>
                  </a:rPr>
                  <a:t>l</a:t>
                </a:r>
                <a:r>
                  <a:rPr lang="en-US" sz="1600" b="1"/>
                  <a:t>)</a:t>
                </a:r>
              </a:p>
            </p:txBody>
          </p:sp>
        </p:grpSp>
        <p:sp>
          <p:nvSpPr>
            <p:cNvPr id="36884" name="Line 13"/>
            <p:cNvSpPr>
              <a:spLocks noChangeShapeType="1"/>
            </p:cNvSpPr>
            <p:nvPr/>
          </p:nvSpPr>
          <p:spPr bwMode="auto">
            <a:xfrm flipH="1" flipV="1">
              <a:off x="2408" y="1704"/>
              <a:ext cx="144" cy="384"/>
            </a:xfrm>
            <a:prstGeom prst="line">
              <a:avLst/>
            </a:prstGeom>
            <a:noFill/>
            <a:ln w="22225">
              <a:solidFill>
                <a:srgbClr val="CC3300"/>
              </a:solidFill>
              <a:round/>
              <a:headEnd/>
              <a:tailEnd type="triangle" w="lg" len="med"/>
            </a:ln>
          </p:spPr>
          <p:txBody>
            <a:bodyPr/>
            <a:lstStyle/>
            <a:p>
              <a:endParaRPr lang="en-US"/>
            </a:p>
          </p:txBody>
        </p:sp>
        <p:sp>
          <p:nvSpPr>
            <p:cNvPr id="36885" name="Text Box 14"/>
            <p:cNvSpPr txBox="1">
              <a:spLocks noChangeArrowheads="1"/>
            </p:cNvSpPr>
            <p:nvPr/>
          </p:nvSpPr>
          <p:spPr bwMode="auto">
            <a:xfrm>
              <a:off x="2312" y="2056"/>
              <a:ext cx="169" cy="173"/>
            </a:xfrm>
            <a:prstGeom prst="rect">
              <a:avLst/>
            </a:prstGeom>
            <a:noFill/>
            <a:ln w="9525">
              <a:noFill/>
              <a:miter lim="800000"/>
              <a:headEnd/>
              <a:tailEnd/>
            </a:ln>
          </p:spPr>
          <p:txBody>
            <a:bodyPr wrap="none">
              <a:spAutoFit/>
            </a:bodyPr>
            <a:lstStyle/>
            <a:p>
              <a:r>
                <a:rPr lang="en-US" sz="1200" b="1"/>
                <a:t>1</a:t>
              </a:r>
            </a:p>
          </p:txBody>
        </p:sp>
        <p:sp>
          <p:nvSpPr>
            <p:cNvPr id="36886" name="Text Box 15"/>
            <p:cNvSpPr txBox="1">
              <a:spLocks noChangeArrowheads="1"/>
            </p:cNvSpPr>
            <p:nvPr/>
          </p:nvSpPr>
          <p:spPr bwMode="auto">
            <a:xfrm>
              <a:off x="2502" y="2046"/>
              <a:ext cx="1105" cy="212"/>
            </a:xfrm>
            <a:prstGeom prst="rect">
              <a:avLst/>
            </a:prstGeom>
            <a:noFill/>
            <a:ln w="9525">
              <a:noFill/>
              <a:miter lim="800000"/>
              <a:headEnd/>
              <a:tailEnd/>
            </a:ln>
          </p:spPr>
          <p:txBody>
            <a:bodyPr wrap="none">
              <a:spAutoFit/>
            </a:bodyPr>
            <a:lstStyle/>
            <a:p>
              <a:r>
                <a:rPr lang="en-US" sz="1600" b="1">
                  <a:solidFill>
                    <a:srgbClr val="CC3300"/>
                  </a:solidFill>
                </a:rPr>
                <a:t>persistent mode</a:t>
              </a:r>
            </a:p>
          </p:txBody>
        </p:sp>
      </p:grpSp>
      <p:grpSp>
        <p:nvGrpSpPr>
          <p:cNvPr id="4" name="Group 16"/>
          <p:cNvGrpSpPr>
            <a:grpSpLocks/>
          </p:cNvGrpSpPr>
          <p:nvPr/>
        </p:nvGrpSpPr>
        <p:grpSpPr bwMode="auto">
          <a:xfrm>
            <a:off x="1635125" y="4711700"/>
            <a:ext cx="6172200" cy="1708150"/>
            <a:chOff x="384" y="2832"/>
            <a:chExt cx="3888" cy="1076"/>
          </a:xfrm>
        </p:grpSpPr>
        <p:grpSp>
          <p:nvGrpSpPr>
            <p:cNvPr id="5" name="Group 17"/>
            <p:cNvGrpSpPr>
              <a:grpSpLocks/>
            </p:cNvGrpSpPr>
            <p:nvPr/>
          </p:nvGrpSpPr>
          <p:grpSpPr bwMode="auto">
            <a:xfrm>
              <a:off x="384" y="2832"/>
              <a:ext cx="3888" cy="1076"/>
              <a:chOff x="720" y="2784"/>
              <a:chExt cx="3888" cy="1076"/>
            </a:xfrm>
          </p:grpSpPr>
          <p:grpSp>
            <p:nvGrpSpPr>
              <p:cNvPr id="6" name="Group 18"/>
              <p:cNvGrpSpPr>
                <a:grpSpLocks/>
              </p:cNvGrpSpPr>
              <p:nvPr/>
            </p:nvGrpSpPr>
            <p:grpSpPr bwMode="auto">
              <a:xfrm>
                <a:off x="720" y="2784"/>
                <a:ext cx="3888" cy="1056"/>
                <a:chOff x="192" y="2784"/>
                <a:chExt cx="3888" cy="1056"/>
              </a:xfrm>
            </p:grpSpPr>
            <p:pic>
              <p:nvPicPr>
                <p:cNvPr id="36881" name="Picture 19"/>
                <p:cNvPicPr>
                  <a:picLocks noChangeAspect="1" noChangeArrowheads="1"/>
                </p:cNvPicPr>
                <p:nvPr/>
              </p:nvPicPr>
              <p:blipFill>
                <a:blip r:embed="rId3" cstate="print"/>
                <a:srcRect/>
                <a:stretch>
                  <a:fillRect/>
                </a:stretch>
              </p:blipFill>
              <p:spPr bwMode="auto">
                <a:xfrm>
                  <a:off x="192" y="2784"/>
                  <a:ext cx="3888" cy="935"/>
                </a:xfrm>
                <a:prstGeom prst="rect">
                  <a:avLst/>
                </a:prstGeom>
                <a:noFill/>
                <a:ln w="9525">
                  <a:noFill/>
                  <a:miter lim="800000"/>
                  <a:headEnd/>
                  <a:tailEnd/>
                </a:ln>
              </p:spPr>
            </p:pic>
            <p:sp>
              <p:nvSpPr>
                <p:cNvPr id="36882" name="Rectangle 20"/>
                <p:cNvSpPr>
                  <a:spLocks noChangeArrowheads="1"/>
                </p:cNvSpPr>
                <p:nvPr/>
              </p:nvSpPr>
              <p:spPr bwMode="auto">
                <a:xfrm>
                  <a:off x="192" y="3696"/>
                  <a:ext cx="3888" cy="144"/>
                </a:xfrm>
                <a:prstGeom prst="rect">
                  <a:avLst/>
                </a:prstGeom>
                <a:solidFill>
                  <a:schemeClr val="bg1"/>
                </a:solidFill>
                <a:ln w="9525">
                  <a:noFill/>
                  <a:miter lim="800000"/>
                  <a:headEnd/>
                  <a:tailEnd/>
                </a:ln>
              </p:spPr>
              <p:txBody>
                <a:bodyPr wrap="none" anchor="ctr"/>
                <a:lstStyle/>
                <a:p>
                  <a:endParaRPr lang="en-US"/>
                </a:p>
              </p:txBody>
            </p:sp>
          </p:grpSp>
          <p:sp>
            <p:nvSpPr>
              <p:cNvPr id="36879" name="Text Box 21"/>
              <p:cNvSpPr txBox="1">
                <a:spLocks noChangeArrowheads="1"/>
              </p:cNvSpPr>
              <p:nvPr/>
            </p:nvSpPr>
            <p:spPr bwMode="auto">
              <a:xfrm>
                <a:off x="2160" y="3648"/>
                <a:ext cx="542" cy="212"/>
              </a:xfrm>
              <a:prstGeom prst="rect">
                <a:avLst/>
              </a:prstGeom>
              <a:noFill/>
              <a:ln w="9525">
                <a:noFill/>
                <a:miter lim="800000"/>
                <a:headEnd/>
                <a:tailEnd/>
              </a:ln>
            </p:spPr>
            <p:txBody>
              <a:bodyPr wrap="none">
                <a:spAutoFit/>
              </a:bodyPr>
              <a:lstStyle/>
              <a:p>
                <a:r>
                  <a:rPr lang="en-US" sz="1600" b="1"/>
                  <a:t>Real(</a:t>
                </a:r>
                <a:r>
                  <a:rPr lang="en-US" sz="1600" b="1">
                    <a:latin typeface="Symbol" pitchFamily="18" charset="2"/>
                  </a:rPr>
                  <a:t>l</a:t>
                </a:r>
                <a:r>
                  <a:rPr lang="en-US" sz="1600" b="1"/>
                  <a:t>)</a:t>
                </a:r>
              </a:p>
            </p:txBody>
          </p:sp>
          <p:sp>
            <p:nvSpPr>
              <p:cNvPr id="36880" name="Text Box 22"/>
              <p:cNvSpPr txBox="1">
                <a:spLocks noChangeArrowheads="1"/>
              </p:cNvSpPr>
              <p:nvPr/>
            </p:nvSpPr>
            <p:spPr bwMode="auto">
              <a:xfrm rot="-5400000">
                <a:off x="1548" y="3156"/>
                <a:ext cx="571" cy="212"/>
              </a:xfrm>
              <a:prstGeom prst="rect">
                <a:avLst/>
              </a:prstGeom>
              <a:noFill/>
              <a:ln w="9525">
                <a:noFill/>
                <a:miter lim="800000"/>
                <a:headEnd/>
                <a:tailEnd/>
              </a:ln>
            </p:spPr>
            <p:txBody>
              <a:bodyPr wrap="none">
                <a:spAutoFit/>
              </a:bodyPr>
              <a:lstStyle/>
              <a:p>
                <a:r>
                  <a:rPr lang="en-US" sz="1600" b="1"/>
                  <a:t>Imag(</a:t>
                </a:r>
                <a:r>
                  <a:rPr lang="en-US" sz="1600" b="1">
                    <a:latin typeface="Symbol" pitchFamily="18" charset="2"/>
                  </a:rPr>
                  <a:t>l</a:t>
                </a:r>
                <a:r>
                  <a:rPr lang="en-US" sz="1600" b="1"/>
                  <a:t>)</a:t>
                </a:r>
              </a:p>
            </p:txBody>
          </p:sp>
        </p:grpSp>
        <p:sp>
          <p:nvSpPr>
            <p:cNvPr id="36875" name="Text Box 23"/>
            <p:cNvSpPr txBox="1">
              <a:spLocks noChangeArrowheads="1"/>
            </p:cNvSpPr>
            <p:nvPr/>
          </p:nvSpPr>
          <p:spPr bwMode="auto">
            <a:xfrm>
              <a:off x="2400" y="3696"/>
              <a:ext cx="192" cy="173"/>
            </a:xfrm>
            <a:prstGeom prst="rect">
              <a:avLst/>
            </a:prstGeom>
            <a:noFill/>
            <a:ln w="9525">
              <a:noFill/>
              <a:miter lim="800000"/>
              <a:headEnd/>
              <a:tailEnd/>
            </a:ln>
          </p:spPr>
          <p:txBody>
            <a:bodyPr>
              <a:spAutoFit/>
            </a:bodyPr>
            <a:lstStyle/>
            <a:p>
              <a:r>
                <a:rPr lang="en-US" sz="1200" b="1"/>
                <a:t>1</a:t>
              </a:r>
            </a:p>
          </p:txBody>
        </p:sp>
        <p:sp>
          <p:nvSpPr>
            <p:cNvPr id="36876" name="Line 24"/>
            <p:cNvSpPr>
              <a:spLocks noChangeShapeType="1"/>
            </p:cNvSpPr>
            <p:nvPr/>
          </p:nvSpPr>
          <p:spPr bwMode="auto">
            <a:xfrm flipH="1" flipV="1">
              <a:off x="2506" y="3330"/>
              <a:ext cx="136" cy="360"/>
            </a:xfrm>
            <a:prstGeom prst="line">
              <a:avLst/>
            </a:prstGeom>
            <a:noFill/>
            <a:ln w="22225">
              <a:solidFill>
                <a:srgbClr val="CC3300"/>
              </a:solidFill>
              <a:round/>
              <a:headEnd/>
              <a:tailEnd type="triangle" w="lg" len="med"/>
            </a:ln>
          </p:spPr>
          <p:txBody>
            <a:bodyPr/>
            <a:lstStyle/>
            <a:p>
              <a:endParaRPr lang="en-US"/>
            </a:p>
          </p:txBody>
        </p:sp>
        <p:sp>
          <p:nvSpPr>
            <p:cNvPr id="36877" name="Text Box 25"/>
            <p:cNvSpPr txBox="1">
              <a:spLocks noChangeArrowheads="1"/>
            </p:cNvSpPr>
            <p:nvPr/>
          </p:nvSpPr>
          <p:spPr bwMode="auto">
            <a:xfrm>
              <a:off x="2592" y="3648"/>
              <a:ext cx="1531" cy="212"/>
            </a:xfrm>
            <a:prstGeom prst="rect">
              <a:avLst/>
            </a:prstGeom>
            <a:noFill/>
            <a:ln w="9525">
              <a:noFill/>
              <a:miter lim="800000"/>
              <a:headEnd/>
              <a:tailEnd/>
            </a:ln>
          </p:spPr>
          <p:txBody>
            <a:bodyPr wrap="none">
              <a:spAutoFit/>
            </a:bodyPr>
            <a:lstStyle/>
            <a:p>
              <a:r>
                <a:rPr lang="en-US" sz="1600" b="1" i="1">
                  <a:solidFill>
                    <a:srgbClr val="CC3300"/>
                  </a:solidFill>
                </a:rPr>
                <a:t>no persistent mode</a:t>
              </a:r>
              <a:r>
                <a:rPr lang="en-US" sz="1600" b="1">
                  <a:solidFill>
                    <a:srgbClr val="CC3300"/>
                  </a:solidFill>
                </a:rPr>
                <a:t>???</a:t>
              </a:r>
            </a:p>
          </p:txBody>
        </p:sp>
      </p:grpSp>
      <p:pic>
        <p:nvPicPr>
          <p:cNvPr id="29" name="Picture 28" descr="GoldmanSuppFig1.png"/>
          <p:cNvPicPr>
            <a:picLocks noChangeAspect="1"/>
          </p:cNvPicPr>
          <p:nvPr/>
        </p:nvPicPr>
        <p:blipFill>
          <a:blip r:embed="rId4" cstate="print"/>
          <a:srcRect l="25639" t="54845" r="25946" b="36667"/>
          <a:stretch>
            <a:fillRect/>
          </a:stretch>
        </p:blipFill>
        <p:spPr>
          <a:xfrm>
            <a:off x="1635125" y="2743427"/>
            <a:ext cx="6172200" cy="1611086"/>
          </a:xfrm>
          <a:prstGeom prst="rect">
            <a:avLst/>
          </a:prstGeom>
        </p:spPr>
      </p:pic>
    </p:spTree>
    <p:extLst>
      <p:ext uri="{BB962C8B-B14F-4D97-AF65-F5344CB8AC3E}">
        <p14:creationId xmlns:p14="http://schemas.microsoft.com/office/powerpoint/2010/main" val="1797627136"/>
      </p:ext>
    </p:extLst>
  </p:cSld>
  <p:clrMapOvr>
    <a:masterClrMapping/>
  </p:clrMapOvr>
  <p:transition advClick="0"/>
  <p:timing>
    <p:tnLst>
      <p:par>
        <p:cTn id="1" dur="indefinite" restart="never" nodeType="tmRoot"/>
      </p:par>
    </p:tn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6866" name="Text Box 2"/>
          <p:cNvSpPr txBox="1">
            <a:spLocks noChangeArrowheads="1"/>
          </p:cNvSpPr>
          <p:nvPr/>
        </p:nvSpPr>
        <p:spPr bwMode="auto">
          <a:xfrm>
            <a:off x="457200" y="76200"/>
            <a:ext cx="8305800" cy="553998"/>
          </a:xfrm>
          <a:prstGeom prst="rect">
            <a:avLst/>
          </a:prstGeom>
          <a:noFill/>
          <a:ln w="9525">
            <a:noFill/>
            <a:miter lim="800000"/>
            <a:headEnd/>
            <a:tailEnd/>
          </a:ln>
        </p:spPr>
        <p:txBody>
          <a:bodyPr>
            <a:spAutoFit/>
          </a:bodyPr>
          <a:lstStyle/>
          <a:p>
            <a:pPr algn="ctr"/>
            <a:r>
              <a:rPr lang="en-US" sz="3000" dirty="0" smtClean="0">
                <a:solidFill>
                  <a:schemeClr val="bg1"/>
                </a:solidFill>
              </a:rPr>
              <a:t>Answer to Math Puzzle: </a:t>
            </a:r>
            <a:r>
              <a:rPr lang="en-US" sz="3000" dirty="0" smtClean="0">
                <a:solidFill>
                  <a:srgbClr val="FFFF99"/>
                </a:solidFill>
              </a:rPr>
              <a:t>Pseudo-eigenvalues</a:t>
            </a:r>
            <a:endParaRPr lang="en-US" sz="3000" dirty="0">
              <a:solidFill>
                <a:srgbClr val="FFFF99"/>
              </a:solidFill>
            </a:endParaRPr>
          </a:p>
        </p:txBody>
      </p:sp>
      <p:sp>
        <p:nvSpPr>
          <p:cNvPr id="36867" name="Text Box 3"/>
          <p:cNvSpPr txBox="1">
            <a:spLocks noChangeArrowheads="1"/>
          </p:cNvSpPr>
          <p:nvPr/>
        </p:nvSpPr>
        <p:spPr bwMode="auto">
          <a:xfrm>
            <a:off x="228600" y="685800"/>
            <a:ext cx="2774951" cy="355482"/>
          </a:xfrm>
          <a:prstGeom prst="rect">
            <a:avLst/>
          </a:prstGeom>
          <a:noFill/>
          <a:ln w="9525">
            <a:noFill/>
            <a:miter lim="800000"/>
            <a:headEnd/>
            <a:tailEnd/>
          </a:ln>
        </p:spPr>
        <p:txBody>
          <a:bodyPr wrap="square">
            <a:spAutoFit/>
          </a:bodyPr>
          <a:lstStyle/>
          <a:p>
            <a:pPr>
              <a:lnSpc>
                <a:spcPct val="90000"/>
              </a:lnSpc>
            </a:pPr>
            <a:r>
              <a:rPr lang="en-US" sz="1900" dirty="0" smtClean="0">
                <a:solidFill>
                  <a:schemeClr val="bg1"/>
                </a:solidFill>
              </a:rPr>
              <a:t>Normal networks:</a:t>
            </a:r>
            <a:endParaRPr lang="en-US" sz="1900" dirty="0">
              <a:solidFill>
                <a:schemeClr val="bg1"/>
              </a:solidFill>
            </a:endParaRPr>
          </a:p>
        </p:txBody>
      </p:sp>
      <p:sp>
        <p:nvSpPr>
          <p:cNvPr id="36868" name="Text Box 4"/>
          <p:cNvSpPr txBox="1">
            <a:spLocks noChangeArrowheads="1"/>
          </p:cNvSpPr>
          <p:nvPr/>
        </p:nvSpPr>
        <p:spPr bwMode="auto">
          <a:xfrm>
            <a:off x="228600" y="4368918"/>
            <a:ext cx="2860675" cy="355482"/>
          </a:xfrm>
          <a:prstGeom prst="rect">
            <a:avLst/>
          </a:prstGeom>
          <a:noFill/>
          <a:ln w="9525">
            <a:noFill/>
            <a:miter lim="800000"/>
            <a:headEnd/>
            <a:tailEnd/>
          </a:ln>
        </p:spPr>
        <p:txBody>
          <a:bodyPr wrap="square">
            <a:spAutoFit/>
          </a:bodyPr>
          <a:lstStyle/>
          <a:p>
            <a:pPr>
              <a:lnSpc>
                <a:spcPct val="90000"/>
              </a:lnSpc>
            </a:pPr>
            <a:r>
              <a:rPr lang="en-US" sz="1900" dirty="0" err="1" smtClean="0">
                <a:solidFill>
                  <a:schemeClr val="bg1"/>
                </a:solidFill>
              </a:rPr>
              <a:t>Feedforward</a:t>
            </a:r>
            <a:r>
              <a:rPr lang="en-US" sz="1900" dirty="0" smtClean="0">
                <a:solidFill>
                  <a:schemeClr val="bg1"/>
                </a:solidFill>
              </a:rPr>
              <a:t> networks</a:t>
            </a:r>
            <a:r>
              <a:rPr lang="en-US" sz="1900" dirty="0">
                <a:solidFill>
                  <a:schemeClr val="bg1"/>
                </a:solidFill>
              </a:rPr>
              <a:t>:</a:t>
            </a:r>
          </a:p>
        </p:txBody>
      </p:sp>
      <p:sp>
        <p:nvSpPr>
          <p:cNvPr id="36869" name="Text Box 5"/>
          <p:cNvSpPr txBox="1">
            <a:spLocks noChangeArrowheads="1"/>
          </p:cNvSpPr>
          <p:nvPr/>
        </p:nvSpPr>
        <p:spPr bwMode="auto">
          <a:xfrm>
            <a:off x="3523901" y="700087"/>
            <a:ext cx="1516762" cy="355482"/>
          </a:xfrm>
          <a:prstGeom prst="rect">
            <a:avLst/>
          </a:prstGeom>
          <a:noFill/>
          <a:ln w="9525">
            <a:noFill/>
            <a:miter lim="800000"/>
            <a:headEnd/>
            <a:tailEnd/>
          </a:ln>
        </p:spPr>
        <p:txBody>
          <a:bodyPr wrap="none">
            <a:spAutoFit/>
          </a:bodyPr>
          <a:lstStyle/>
          <a:p>
            <a:pPr algn="ctr">
              <a:lnSpc>
                <a:spcPct val="90000"/>
              </a:lnSpc>
            </a:pPr>
            <a:r>
              <a:rPr lang="en-US" sz="1900" dirty="0" smtClean="0">
                <a:solidFill>
                  <a:srgbClr val="FFFF99"/>
                </a:solidFill>
              </a:rPr>
              <a:t>Eigenvalues</a:t>
            </a:r>
            <a:endParaRPr lang="en-US" sz="1900" dirty="0">
              <a:solidFill>
                <a:srgbClr val="FFFF99"/>
              </a:solidFill>
            </a:endParaRPr>
          </a:p>
        </p:txBody>
      </p:sp>
      <p:sp>
        <p:nvSpPr>
          <p:cNvPr id="36870" name="Text Box 6"/>
          <p:cNvSpPr txBox="1">
            <a:spLocks noChangeArrowheads="1"/>
          </p:cNvSpPr>
          <p:nvPr/>
        </p:nvSpPr>
        <p:spPr bwMode="auto">
          <a:xfrm>
            <a:off x="5334000" y="687387"/>
            <a:ext cx="2441694" cy="355482"/>
          </a:xfrm>
          <a:prstGeom prst="rect">
            <a:avLst/>
          </a:prstGeom>
          <a:noFill/>
          <a:ln w="9525">
            <a:noFill/>
            <a:miter lim="800000"/>
            <a:headEnd/>
            <a:tailEnd/>
          </a:ln>
        </p:spPr>
        <p:txBody>
          <a:bodyPr wrap="none">
            <a:spAutoFit/>
          </a:bodyPr>
          <a:lstStyle/>
          <a:p>
            <a:pPr algn="ctr">
              <a:lnSpc>
                <a:spcPct val="90000"/>
              </a:lnSpc>
            </a:pPr>
            <a:r>
              <a:rPr lang="en-US" sz="1900" dirty="0" smtClean="0">
                <a:solidFill>
                  <a:srgbClr val="FFFF99"/>
                </a:solidFill>
              </a:rPr>
              <a:t>Neuronal responses</a:t>
            </a:r>
            <a:endParaRPr lang="en-US" sz="1900" dirty="0">
              <a:solidFill>
                <a:srgbClr val="FFFF99"/>
              </a:solidFill>
            </a:endParaRPr>
          </a:p>
        </p:txBody>
      </p:sp>
      <p:grpSp>
        <p:nvGrpSpPr>
          <p:cNvPr id="2" name="Group 7"/>
          <p:cNvGrpSpPr>
            <a:grpSpLocks/>
          </p:cNvGrpSpPr>
          <p:nvPr/>
        </p:nvGrpSpPr>
        <p:grpSpPr bwMode="auto">
          <a:xfrm>
            <a:off x="1635125" y="1066800"/>
            <a:ext cx="6172200" cy="1708150"/>
            <a:chOff x="336" y="1200"/>
            <a:chExt cx="3888" cy="1076"/>
          </a:xfrm>
        </p:grpSpPr>
        <p:grpSp>
          <p:nvGrpSpPr>
            <p:cNvPr id="3" name="Group 8"/>
            <p:cNvGrpSpPr>
              <a:grpSpLocks/>
            </p:cNvGrpSpPr>
            <p:nvPr/>
          </p:nvGrpSpPr>
          <p:grpSpPr bwMode="auto">
            <a:xfrm>
              <a:off x="336" y="1200"/>
              <a:ext cx="3888" cy="1076"/>
              <a:chOff x="192" y="1248"/>
              <a:chExt cx="3888" cy="1076"/>
            </a:xfrm>
          </p:grpSpPr>
          <p:pic>
            <p:nvPicPr>
              <p:cNvPr id="36887" name="Picture 9"/>
              <p:cNvPicPr>
                <a:picLocks noChangeAspect="1" noChangeArrowheads="1"/>
              </p:cNvPicPr>
              <p:nvPr/>
            </p:nvPicPr>
            <p:blipFill>
              <a:blip r:embed="rId2" cstate="print"/>
              <a:srcRect/>
              <a:stretch>
                <a:fillRect/>
              </a:stretch>
            </p:blipFill>
            <p:spPr bwMode="auto">
              <a:xfrm>
                <a:off x="192" y="1248"/>
                <a:ext cx="3887" cy="924"/>
              </a:xfrm>
              <a:prstGeom prst="rect">
                <a:avLst/>
              </a:prstGeom>
              <a:noFill/>
              <a:ln w="9525">
                <a:noFill/>
                <a:miter lim="800000"/>
                <a:headEnd/>
                <a:tailEnd/>
              </a:ln>
            </p:spPr>
          </p:pic>
          <p:sp>
            <p:nvSpPr>
              <p:cNvPr id="36888" name="Text Box 10"/>
              <p:cNvSpPr txBox="1">
                <a:spLocks noChangeArrowheads="1"/>
              </p:cNvSpPr>
              <p:nvPr/>
            </p:nvSpPr>
            <p:spPr bwMode="auto">
              <a:xfrm rot="-5400000">
                <a:off x="924" y="1557"/>
                <a:ext cx="571" cy="212"/>
              </a:xfrm>
              <a:prstGeom prst="rect">
                <a:avLst/>
              </a:prstGeom>
              <a:noFill/>
              <a:ln w="9525">
                <a:noFill/>
                <a:miter lim="800000"/>
                <a:headEnd/>
                <a:tailEnd/>
              </a:ln>
            </p:spPr>
            <p:txBody>
              <a:bodyPr wrap="none">
                <a:spAutoFit/>
              </a:bodyPr>
              <a:lstStyle/>
              <a:p>
                <a:r>
                  <a:rPr lang="en-US" sz="1600" b="1"/>
                  <a:t>Imag(</a:t>
                </a:r>
                <a:r>
                  <a:rPr lang="en-US" sz="1600" b="1">
                    <a:latin typeface="Symbol" pitchFamily="18" charset="2"/>
                  </a:rPr>
                  <a:t>l</a:t>
                </a:r>
                <a:r>
                  <a:rPr lang="en-US" sz="1600" b="1"/>
                  <a:t>)</a:t>
                </a:r>
              </a:p>
            </p:txBody>
          </p:sp>
          <p:sp>
            <p:nvSpPr>
              <p:cNvPr id="36889" name="Rectangle 11"/>
              <p:cNvSpPr>
                <a:spLocks noChangeArrowheads="1"/>
              </p:cNvSpPr>
              <p:nvPr/>
            </p:nvSpPr>
            <p:spPr bwMode="auto">
              <a:xfrm>
                <a:off x="192" y="2160"/>
                <a:ext cx="3888" cy="144"/>
              </a:xfrm>
              <a:prstGeom prst="rect">
                <a:avLst/>
              </a:prstGeom>
              <a:solidFill>
                <a:schemeClr val="bg1"/>
              </a:solidFill>
              <a:ln w="9525">
                <a:noFill/>
                <a:miter lim="800000"/>
                <a:headEnd/>
                <a:tailEnd/>
              </a:ln>
            </p:spPr>
            <p:txBody>
              <a:bodyPr wrap="none" anchor="ctr"/>
              <a:lstStyle/>
              <a:p>
                <a:endParaRPr lang="en-US"/>
              </a:p>
            </p:txBody>
          </p:sp>
          <p:sp>
            <p:nvSpPr>
              <p:cNvPr id="36890" name="Text Box 12"/>
              <p:cNvSpPr txBox="1">
                <a:spLocks noChangeArrowheads="1"/>
              </p:cNvSpPr>
              <p:nvPr/>
            </p:nvSpPr>
            <p:spPr bwMode="auto">
              <a:xfrm>
                <a:off x="1584" y="2112"/>
                <a:ext cx="542" cy="212"/>
              </a:xfrm>
              <a:prstGeom prst="rect">
                <a:avLst/>
              </a:prstGeom>
              <a:noFill/>
              <a:ln w="9525">
                <a:noFill/>
                <a:miter lim="800000"/>
                <a:headEnd/>
                <a:tailEnd/>
              </a:ln>
            </p:spPr>
            <p:txBody>
              <a:bodyPr wrap="none">
                <a:spAutoFit/>
              </a:bodyPr>
              <a:lstStyle/>
              <a:p>
                <a:r>
                  <a:rPr lang="en-US" sz="1600" b="1"/>
                  <a:t>Real(</a:t>
                </a:r>
                <a:r>
                  <a:rPr lang="en-US" sz="1600" b="1">
                    <a:latin typeface="Symbol" pitchFamily="18" charset="2"/>
                  </a:rPr>
                  <a:t>l</a:t>
                </a:r>
                <a:r>
                  <a:rPr lang="en-US" sz="1600" b="1"/>
                  <a:t>)</a:t>
                </a:r>
              </a:p>
            </p:txBody>
          </p:sp>
        </p:grpSp>
        <p:sp>
          <p:nvSpPr>
            <p:cNvPr id="36884" name="Line 13"/>
            <p:cNvSpPr>
              <a:spLocks noChangeShapeType="1"/>
            </p:cNvSpPr>
            <p:nvPr/>
          </p:nvSpPr>
          <p:spPr bwMode="auto">
            <a:xfrm flipH="1" flipV="1">
              <a:off x="2408" y="1704"/>
              <a:ext cx="144" cy="384"/>
            </a:xfrm>
            <a:prstGeom prst="line">
              <a:avLst/>
            </a:prstGeom>
            <a:noFill/>
            <a:ln w="22225">
              <a:solidFill>
                <a:srgbClr val="CC3300"/>
              </a:solidFill>
              <a:round/>
              <a:headEnd/>
              <a:tailEnd type="triangle" w="lg" len="med"/>
            </a:ln>
          </p:spPr>
          <p:txBody>
            <a:bodyPr/>
            <a:lstStyle/>
            <a:p>
              <a:endParaRPr lang="en-US"/>
            </a:p>
          </p:txBody>
        </p:sp>
        <p:sp>
          <p:nvSpPr>
            <p:cNvPr id="36885" name="Text Box 14"/>
            <p:cNvSpPr txBox="1">
              <a:spLocks noChangeArrowheads="1"/>
            </p:cNvSpPr>
            <p:nvPr/>
          </p:nvSpPr>
          <p:spPr bwMode="auto">
            <a:xfrm>
              <a:off x="2312" y="2056"/>
              <a:ext cx="169" cy="173"/>
            </a:xfrm>
            <a:prstGeom prst="rect">
              <a:avLst/>
            </a:prstGeom>
            <a:noFill/>
            <a:ln w="9525">
              <a:noFill/>
              <a:miter lim="800000"/>
              <a:headEnd/>
              <a:tailEnd/>
            </a:ln>
          </p:spPr>
          <p:txBody>
            <a:bodyPr wrap="none">
              <a:spAutoFit/>
            </a:bodyPr>
            <a:lstStyle/>
            <a:p>
              <a:r>
                <a:rPr lang="en-US" sz="1200" b="1"/>
                <a:t>1</a:t>
              </a:r>
            </a:p>
          </p:txBody>
        </p:sp>
        <p:sp>
          <p:nvSpPr>
            <p:cNvPr id="36886" name="Text Box 15"/>
            <p:cNvSpPr txBox="1">
              <a:spLocks noChangeArrowheads="1"/>
            </p:cNvSpPr>
            <p:nvPr/>
          </p:nvSpPr>
          <p:spPr bwMode="auto">
            <a:xfrm>
              <a:off x="2502" y="2046"/>
              <a:ext cx="1105" cy="212"/>
            </a:xfrm>
            <a:prstGeom prst="rect">
              <a:avLst/>
            </a:prstGeom>
            <a:noFill/>
            <a:ln w="9525">
              <a:noFill/>
              <a:miter lim="800000"/>
              <a:headEnd/>
              <a:tailEnd/>
            </a:ln>
          </p:spPr>
          <p:txBody>
            <a:bodyPr wrap="none">
              <a:spAutoFit/>
            </a:bodyPr>
            <a:lstStyle/>
            <a:p>
              <a:r>
                <a:rPr lang="en-US" sz="1600" b="1">
                  <a:solidFill>
                    <a:srgbClr val="CC3300"/>
                  </a:solidFill>
                </a:rPr>
                <a:t>persistent mode</a:t>
              </a:r>
            </a:p>
          </p:txBody>
        </p:sp>
      </p:grpSp>
      <p:grpSp>
        <p:nvGrpSpPr>
          <p:cNvPr id="4" name="Group 16"/>
          <p:cNvGrpSpPr>
            <a:grpSpLocks/>
          </p:cNvGrpSpPr>
          <p:nvPr/>
        </p:nvGrpSpPr>
        <p:grpSpPr bwMode="auto">
          <a:xfrm>
            <a:off x="1635125" y="4711700"/>
            <a:ext cx="6172201" cy="1765300"/>
            <a:chOff x="384" y="2832"/>
            <a:chExt cx="3888" cy="1112"/>
          </a:xfrm>
          <a:solidFill>
            <a:schemeClr val="bg1"/>
          </a:solidFill>
        </p:grpSpPr>
        <p:grpSp>
          <p:nvGrpSpPr>
            <p:cNvPr id="5" name="Group 17"/>
            <p:cNvGrpSpPr>
              <a:grpSpLocks/>
            </p:cNvGrpSpPr>
            <p:nvPr/>
          </p:nvGrpSpPr>
          <p:grpSpPr bwMode="auto">
            <a:xfrm>
              <a:off x="384" y="2832"/>
              <a:ext cx="3888" cy="1076"/>
              <a:chOff x="720" y="2784"/>
              <a:chExt cx="3888" cy="1076"/>
            </a:xfrm>
            <a:grpFill/>
          </p:grpSpPr>
          <p:grpSp>
            <p:nvGrpSpPr>
              <p:cNvPr id="6" name="Group 18"/>
              <p:cNvGrpSpPr>
                <a:grpSpLocks/>
              </p:cNvGrpSpPr>
              <p:nvPr/>
            </p:nvGrpSpPr>
            <p:grpSpPr bwMode="auto">
              <a:xfrm>
                <a:off x="720" y="2784"/>
                <a:ext cx="3888" cy="1056"/>
                <a:chOff x="192" y="2784"/>
                <a:chExt cx="3888" cy="1056"/>
              </a:xfrm>
              <a:grpFill/>
            </p:grpSpPr>
            <p:pic>
              <p:nvPicPr>
                <p:cNvPr id="36881" name="Picture 19"/>
                <p:cNvPicPr>
                  <a:picLocks noChangeAspect="1" noChangeArrowheads="1"/>
                </p:cNvPicPr>
                <p:nvPr/>
              </p:nvPicPr>
              <p:blipFill>
                <a:blip r:embed="rId3" cstate="print"/>
                <a:srcRect/>
                <a:stretch>
                  <a:fillRect/>
                </a:stretch>
              </p:blipFill>
              <p:spPr bwMode="auto">
                <a:xfrm>
                  <a:off x="192" y="2784"/>
                  <a:ext cx="3888" cy="935"/>
                </a:xfrm>
                <a:prstGeom prst="rect">
                  <a:avLst/>
                </a:prstGeom>
                <a:grpFill/>
                <a:ln w="9525">
                  <a:noFill/>
                  <a:miter lim="800000"/>
                  <a:headEnd/>
                  <a:tailEnd/>
                </a:ln>
              </p:spPr>
            </p:pic>
            <p:sp>
              <p:nvSpPr>
                <p:cNvPr id="36882" name="Rectangle 20"/>
                <p:cNvSpPr>
                  <a:spLocks noChangeArrowheads="1"/>
                </p:cNvSpPr>
                <p:nvPr/>
              </p:nvSpPr>
              <p:spPr bwMode="auto">
                <a:xfrm>
                  <a:off x="192" y="3696"/>
                  <a:ext cx="3888" cy="144"/>
                </a:xfrm>
                <a:prstGeom prst="rect">
                  <a:avLst/>
                </a:prstGeom>
                <a:grpFill/>
                <a:ln w="9525">
                  <a:noFill/>
                  <a:miter lim="800000"/>
                  <a:headEnd/>
                  <a:tailEnd/>
                </a:ln>
              </p:spPr>
              <p:txBody>
                <a:bodyPr wrap="none" anchor="ctr"/>
                <a:lstStyle/>
                <a:p>
                  <a:endParaRPr lang="en-US"/>
                </a:p>
              </p:txBody>
            </p:sp>
          </p:grpSp>
          <p:sp>
            <p:nvSpPr>
              <p:cNvPr id="36879" name="Text Box 21"/>
              <p:cNvSpPr txBox="1">
                <a:spLocks noChangeArrowheads="1"/>
              </p:cNvSpPr>
              <p:nvPr/>
            </p:nvSpPr>
            <p:spPr bwMode="auto">
              <a:xfrm>
                <a:off x="2160" y="3648"/>
                <a:ext cx="542" cy="212"/>
              </a:xfrm>
              <a:prstGeom prst="rect">
                <a:avLst/>
              </a:prstGeom>
              <a:noFill/>
              <a:ln w="9525">
                <a:noFill/>
                <a:miter lim="800000"/>
                <a:headEnd/>
                <a:tailEnd/>
              </a:ln>
            </p:spPr>
            <p:txBody>
              <a:bodyPr wrap="none">
                <a:spAutoFit/>
              </a:bodyPr>
              <a:lstStyle/>
              <a:p>
                <a:r>
                  <a:rPr lang="en-US" sz="1600" b="1" dirty="0"/>
                  <a:t>Real(</a:t>
                </a:r>
                <a:r>
                  <a:rPr lang="en-US" sz="1600" b="1" dirty="0">
                    <a:latin typeface="Symbol" pitchFamily="18" charset="2"/>
                  </a:rPr>
                  <a:t>l</a:t>
                </a:r>
                <a:r>
                  <a:rPr lang="en-US" sz="1600" b="1" dirty="0"/>
                  <a:t>)</a:t>
                </a:r>
              </a:p>
            </p:txBody>
          </p:sp>
          <p:sp>
            <p:nvSpPr>
              <p:cNvPr id="36880" name="Text Box 22"/>
              <p:cNvSpPr txBox="1">
                <a:spLocks noChangeArrowheads="1"/>
              </p:cNvSpPr>
              <p:nvPr/>
            </p:nvSpPr>
            <p:spPr bwMode="auto">
              <a:xfrm rot="-5400000">
                <a:off x="1548" y="3156"/>
                <a:ext cx="571" cy="212"/>
              </a:xfrm>
              <a:prstGeom prst="rect">
                <a:avLst/>
              </a:prstGeom>
              <a:grpFill/>
              <a:ln w="9525">
                <a:noFill/>
                <a:miter lim="800000"/>
                <a:headEnd/>
                <a:tailEnd/>
              </a:ln>
            </p:spPr>
            <p:txBody>
              <a:bodyPr wrap="none">
                <a:spAutoFit/>
              </a:bodyPr>
              <a:lstStyle/>
              <a:p>
                <a:r>
                  <a:rPr lang="en-US" sz="1600" b="1"/>
                  <a:t>Imag(</a:t>
                </a:r>
                <a:r>
                  <a:rPr lang="en-US" sz="1600" b="1">
                    <a:latin typeface="Symbol" pitchFamily="18" charset="2"/>
                  </a:rPr>
                  <a:t>l</a:t>
                </a:r>
                <a:r>
                  <a:rPr lang="en-US" sz="1600" b="1"/>
                  <a:t>)</a:t>
                </a:r>
              </a:p>
            </p:txBody>
          </p:sp>
        </p:grpSp>
        <p:sp>
          <p:nvSpPr>
            <p:cNvPr id="36877" name="Text Box 25"/>
            <p:cNvSpPr txBox="1">
              <a:spLocks noChangeArrowheads="1"/>
            </p:cNvSpPr>
            <p:nvPr/>
          </p:nvSpPr>
          <p:spPr bwMode="auto">
            <a:xfrm>
              <a:off x="2592" y="3576"/>
              <a:ext cx="1318" cy="368"/>
            </a:xfrm>
            <a:prstGeom prst="rect">
              <a:avLst/>
            </a:prstGeom>
            <a:noFill/>
            <a:ln w="9525">
              <a:noFill/>
              <a:miter lim="800000"/>
              <a:headEnd/>
              <a:tailEnd/>
            </a:ln>
          </p:spPr>
          <p:txBody>
            <a:bodyPr wrap="none">
              <a:spAutoFit/>
            </a:bodyPr>
            <a:lstStyle/>
            <a:p>
              <a:r>
                <a:rPr lang="en-US" sz="1600" b="1" i="1" dirty="0" smtClean="0">
                  <a:solidFill>
                    <a:srgbClr val="CC3300"/>
                  </a:solidFill>
                </a:rPr>
                <a:t>transiently acts like</a:t>
              </a:r>
            </a:p>
            <a:p>
              <a:r>
                <a:rPr lang="en-US" sz="1600" b="1" i="1" dirty="0" smtClean="0">
                  <a:solidFill>
                    <a:srgbClr val="CC3300"/>
                  </a:solidFill>
                </a:rPr>
                <a:t>persistent mode</a:t>
              </a:r>
              <a:endParaRPr lang="en-US" sz="1600" b="1" dirty="0">
                <a:solidFill>
                  <a:srgbClr val="CC3300"/>
                </a:solidFill>
              </a:endParaRPr>
            </a:p>
          </p:txBody>
        </p:sp>
      </p:grpSp>
      <p:sp>
        <p:nvSpPr>
          <p:cNvPr id="36873" name="Text Box 26"/>
          <p:cNvSpPr txBox="1">
            <a:spLocks noChangeArrowheads="1"/>
          </p:cNvSpPr>
          <p:nvPr/>
        </p:nvSpPr>
        <p:spPr bwMode="auto">
          <a:xfrm>
            <a:off x="6774441" y="6534835"/>
            <a:ext cx="2369559" cy="323165"/>
          </a:xfrm>
          <a:prstGeom prst="rect">
            <a:avLst/>
          </a:prstGeom>
          <a:noFill/>
          <a:ln w="9525">
            <a:noFill/>
            <a:miter lim="800000"/>
            <a:headEnd/>
            <a:tailEnd/>
          </a:ln>
        </p:spPr>
        <p:txBody>
          <a:bodyPr wrap="none">
            <a:spAutoFit/>
          </a:bodyPr>
          <a:lstStyle/>
          <a:p>
            <a:r>
              <a:rPr lang="en-US" sz="1500" dirty="0" smtClean="0">
                <a:solidFill>
                  <a:srgbClr val="FFFF00"/>
                </a:solidFill>
              </a:rPr>
              <a:t>(Goldman</a:t>
            </a:r>
            <a:r>
              <a:rPr lang="en-US" sz="1500" dirty="0">
                <a:solidFill>
                  <a:srgbClr val="FFFF00"/>
                </a:solidFill>
              </a:rPr>
              <a:t>, </a:t>
            </a:r>
            <a:r>
              <a:rPr lang="en-US" sz="1500" i="1" dirty="0">
                <a:solidFill>
                  <a:srgbClr val="FFFF00"/>
                </a:solidFill>
              </a:rPr>
              <a:t>Neuron</a:t>
            </a:r>
            <a:r>
              <a:rPr lang="en-US" sz="1500" dirty="0">
                <a:solidFill>
                  <a:srgbClr val="FFFF00"/>
                </a:solidFill>
              </a:rPr>
              <a:t>,</a:t>
            </a:r>
            <a:r>
              <a:rPr lang="en-US" sz="1500" i="1" dirty="0">
                <a:solidFill>
                  <a:srgbClr val="FFFF00"/>
                </a:solidFill>
              </a:rPr>
              <a:t> </a:t>
            </a:r>
            <a:r>
              <a:rPr lang="en-US" sz="1500" dirty="0" smtClean="0">
                <a:solidFill>
                  <a:srgbClr val="FFFF00"/>
                </a:solidFill>
              </a:rPr>
              <a:t>2009)</a:t>
            </a:r>
            <a:endParaRPr lang="en-US" sz="1500" dirty="0">
              <a:solidFill>
                <a:srgbClr val="FFFF00"/>
              </a:solidFill>
            </a:endParaRPr>
          </a:p>
        </p:txBody>
      </p:sp>
      <p:pic>
        <p:nvPicPr>
          <p:cNvPr id="29" name="Picture 28" descr="GoldmanSuppFig1.png"/>
          <p:cNvPicPr>
            <a:picLocks noChangeAspect="1"/>
          </p:cNvPicPr>
          <p:nvPr/>
        </p:nvPicPr>
        <p:blipFill>
          <a:blip r:embed="rId4" cstate="print"/>
          <a:srcRect l="25639" t="54845" r="25946" b="36667"/>
          <a:stretch>
            <a:fillRect/>
          </a:stretch>
        </p:blipFill>
        <p:spPr>
          <a:xfrm>
            <a:off x="1635125" y="2743427"/>
            <a:ext cx="6172200" cy="1611086"/>
          </a:xfrm>
          <a:prstGeom prst="rect">
            <a:avLst/>
          </a:prstGeom>
        </p:spPr>
      </p:pic>
      <p:sp>
        <p:nvSpPr>
          <p:cNvPr id="35" name="Rectangle 34"/>
          <p:cNvSpPr/>
          <p:nvPr/>
        </p:nvSpPr>
        <p:spPr>
          <a:xfrm>
            <a:off x="3543300" y="4724400"/>
            <a:ext cx="1485900" cy="14097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28" name="Picture 27" descr="GoldmanSuppFig2.png"/>
          <p:cNvPicPr>
            <a:picLocks noChangeAspect="1"/>
          </p:cNvPicPr>
          <p:nvPr/>
        </p:nvPicPr>
        <p:blipFill>
          <a:blip r:embed="rId5" cstate="print"/>
          <a:srcRect l="36658" t="34286" r="37904" b="48412"/>
          <a:stretch>
            <a:fillRect/>
          </a:stretch>
        </p:blipFill>
        <p:spPr>
          <a:xfrm>
            <a:off x="3657600" y="4724400"/>
            <a:ext cx="1409700" cy="1461206"/>
          </a:xfrm>
          <a:prstGeom prst="rect">
            <a:avLst/>
          </a:prstGeom>
        </p:spPr>
      </p:pic>
      <p:sp>
        <p:nvSpPr>
          <p:cNvPr id="30" name="TextBox 29"/>
          <p:cNvSpPr txBox="1"/>
          <p:nvPr/>
        </p:nvSpPr>
        <p:spPr>
          <a:xfrm>
            <a:off x="3479800" y="4762500"/>
            <a:ext cx="269626" cy="276999"/>
          </a:xfrm>
          <a:prstGeom prst="rect">
            <a:avLst/>
          </a:prstGeom>
          <a:noFill/>
        </p:spPr>
        <p:txBody>
          <a:bodyPr wrap="none" rtlCol="0">
            <a:spAutoFit/>
          </a:bodyPr>
          <a:lstStyle/>
          <a:p>
            <a:r>
              <a:rPr lang="en-US" sz="1200" dirty="0" smtClean="0"/>
              <a:t>1</a:t>
            </a:r>
            <a:endParaRPr lang="en-US" sz="1200" dirty="0"/>
          </a:p>
        </p:txBody>
      </p:sp>
      <p:sp>
        <p:nvSpPr>
          <p:cNvPr id="31" name="TextBox 30"/>
          <p:cNvSpPr txBox="1"/>
          <p:nvPr/>
        </p:nvSpPr>
        <p:spPr>
          <a:xfrm>
            <a:off x="3429000" y="5816600"/>
            <a:ext cx="320922" cy="276999"/>
          </a:xfrm>
          <a:prstGeom prst="rect">
            <a:avLst/>
          </a:prstGeom>
          <a:noFill/>
        </p:spPr>
        <p:txBody>
          <a:bodyPr wrap="none" rtlCol="0">
            <a:spAutoFit/>
          </a:bodyPr>
          <a:lstStyle/>
          <a:p>
            <a:r>
              <a:rPr lang="en-US" sz="1200" dirty="0" smtClean="0"/>
              <a:t>-1</a:t>
            </a:r>
            <a:endParaRPr lang="en-US" sz="1200" dirty="0"/>
          </a:p>
        </p:txBody>
      </p:sp>
      <p:sp>
        <p:nvSpPr>
          <p:cNvPr id="32" name="TextBox 31"/>
          <p:cNvSpPr txBox="1"/>
          <p:nvPr/>
        </p:nvSpPr>
        <p:spPr>
          <a:xfrm>
            <a:off x="3467100" y="5283200"/>
            <a:ext cx="269626" cy="276999"/>
          </a:xfrm>
          <a:prstGeom prst="rect">
            <a:avLst/>
          </a:prstGeom>
          <a:noFill/>
        </p:spPr>
        <p:txBody>
          <a:bodyPr wrap="none" rtlCol="0">
            <a:spAutoFit/>
          </a:bodyPr>
          <a:lstStyle/>
          <a:p>
            <a:r>
              <a:rPr lang="en-US" sz="1200" dirty="0" smtClean="0"/>
              <a:t>0</a:t>
            </a:r>
            <a:endParaRPr lang="en-US" sz="1200" dirty="0"/>
          </a:p>
        </p:txBody>
      </p:sp>
      <p:sp>
        <p:nvSpPr>
          <p:cNvPr id="33" name="TextBox 32"/>
          <p:cNvSpPr txBox="1"/>
          <p:nvPr/>
        </p:nvSpPr>
        <p:spPr>
          <a:xfrm>
            <a:off x="4711700" y="6007100"/>
            <a:ext cx="269626" cy="276999"/>
          </a:xfrm>
          <a:prstGeom prst="rect">
            <a:avLst/>
          </a:prstGeom>
          <a:noFill/>
        </p:spPr>
        <p:txBody>
          <a:bodyPr wrap="none" rtlCol="0">
            <a:spAutoFit/>
          </a:bodyPr>
          <a:lstStyle/>
          <a:p>
            <a:r>
              <a:rPr lang="en-US" sz="1200" b="1" dirty="0" smtClean="0"/>
              <a:t>1</a:t>
            </a:r>
            <a:endParaRPr lang="en-US" sz="1200" b="1" dirty="0"/>
          </a:p>
        </p:txBody>
      </p:sp>
      <p:sp>
        <p:nvSpPr>
          <p:cNvPr id="34" name="Line 13"/>
          <p:cNvSpPr>
            <a:spLocks noChangeShapeType="1"/>
          </p:cNvSpPr>
          <p:nvPr/>
        </p:nvSpPr>
        <p:spPr bwMode="auto">
          <a:xfrm flipH="1" flipV="1">
            <a:off x="4914900" y="5486400"/>
            <a:ext cx="292100" cy="520700"/>
          </a:xfrm>
          <a:prstGeom prst="line">
            <a:avLst/>
          </a:prstGeom>
          <a:noFill/>
          <a:ln w="22225">
            <a:solidFill>
              <a:srgbClr val="CC3300"/>
            </a:solidFill>
            <a:round/>
            <a:headEnd/>
            <a:tailEnd type="triangle" w="lg" len="med"/>
          </a:ln>
        </p:spPr>
        <p:txBody>
          <a:bodyPr/>
          <a:lstStyle/>
          <a:p>
            <a:endParaRPr lang="en-US"/>
          </a:p>
        </p:txBody>
      </p:sp>
      <p:sp>
        <p:nvSpPr>
          <p:cNvPr id="36" name="Text Box 5"/>
          <p:cNvSpPr txBox="1">
            <a:spLocks noChangeArrowheads="1"/>
          </p:cNvSpPr>
          <p:nvPr/>
        </p:nvSpPr>
        <p:spPr bwMode="auto">
          <a:xfrm>
            <a:off x="3239904" y="4368918"/>
            <a:ext cx="2047355" cy="355482"/>
          </a:xfrm>
          <a:prstGeom prst="rect">
            <a:avLst/>
          </a:prstGeom>
          <a:noFill/>
          <a:ln w="9525">
            <a:noFill/>
            <a:miter lim="800000"/>
            <a:headEnd/>
            <a:tailEnd/>
          </a:ln>
        </p:spPr>
        <p:txBody>
          <a:bodyPr wrap="none">
            <a:spAutoFit/>
          </a:bodyPr>
          <a:lstStyle/>
          <a:p>
            <a:pPr algn="ctr">
              <a:lnSpc>
                <a:spcPct val="90000"/>
              </a:lnSpc>
            </a:pPr>
            <a:r>
              <a:rPr lang="en-US" sz="1900" dirty="0" err="1" smtClean="0">
                <a:solidFill>
                  <a:srgbClr val="FF0000"/>
                </a:solidFill>
              </a:rPr>
              <a:t>Pseudoeigenvals</a:t>
            </a:r>
            <a:endParaRPr lang="en-US" sz="1900" dirty="0">
              <a:solidFill>
                <a:srgbClr val="FF0000"/>
              </a:solidFill>
            </a:endParaRPr>
          </a:p>
        </p:txBody>
      </p:sp>
    </p:spTree>
    <p:extLst>
      <p:ext uri="{BB962C8B-B14F-4D97-AF65-F5344CB8AC3E}">
        <p14:creationId xmlns:p14="http://schemas.microsoft.com/office/powerpoint/2010/main" val="1036581613"/>
      </p:ext>
    </p:extLst>
  </p:cSld>
  <p:clrMapOvr>
    <a:masterClrMapping/>
  </p:clrMapOvr>
  <p:transition advClick="0"/>
  <p:timing>
    <p:tnLst>
      <p:par>
        <p:cTn id="1" dur="indefinite" restart="never" nodeType="tmRoot"/>
      </p:par>
    </p:tn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Content Placeholder 2"/>
          <p:cNvSpPr>
            <a:spLocks noGrp="1"/>
          </p:cNvSpPr>
          <p:nvPr>
            <p:ph idx="1"/>
          </p:nvPr>
        </p:nvSpPr>
        <p:spPr>
          <a:xfrm>
            <a:off x="457200" y="1292225"/>
            <a:ext cx="3840163" cy="5368925"/>
          </a:xfrm>
        </p:spPr>
        <p:txBody>
          <a:bodyPr rtlCol="0">
            <a:normAutofit fontScale="92500" lnSpcReduction="20000"/>
          </a:bodyPr>
          <a:lstStyle/>
          <a:p>
            <a:pPr eaLnBrk="1" fontAlgn="auto" hangingPunct="1">
              <a:spcAft>
                <a:spcPts val="0"/>
              </a:spcAft>
              <a:buFont typeface="Arial"/>
              <a:buChar char="•"/>
              <a:defRPr/>
            </a:pPr>
            <a:r>
              <a:rPr lang="en-US" b="1" dirty="0" smtClean="0">
                <a:solidFill>
                  <a:srgbClr val="FF0000"/>
                </a:solidFill>
                <a:ea typeface="+mn-ea"/>
              </a:rPr>
              <a:t>Step 1</a:t>
            </a:r>
            <a:r>
              <a:rPr lang="en-US" dirty="0" smtClean="0">
                <a:solidFill>
                  <a:srgbClr val="FF0000"/>
                </a:solidFill>
                <a:ea typeface="+mn-ea"/>
              </a:rPr>
              <a:t>: Find the eigenvalues and eigenvectors of </a:t>
            </a:r>
            <a:r>
              <a:rPr lang="en-US" b="1" dirty="0" smtClean="0">
                <a:solidFill>
                  <a:srgbClr val="FF0000"/>
                </a:solidFill>
                <a:ea typeface="+mn-ea"/>
              </a:rPr>
              <a:t>M</a:t>
            </a:r>
            <a:r>
              <a:rPr lang="en-US" dirty="0" smtClean="0">
                <a:solidFill>
                  <a:srgbClr val="FF0000"/>
                </a:solidFill>
                <a:ea typeface="+mn-ea"/>
              </a:rPr>
              <a:t>.</a:t>
            </a:r>
          </a:p>
          <a:p>
            <a:pPr eaLnBrk="1" fontAlgn="auto" hangingPunct="1">
              <a:spcAft>
                <a:spcPts val="0"/>
              </a:spcAft>
              <a:buFont typeface="Arial"/>
              <a:buChar char="•"/>
              <a:defRPr/>
            </a:pPr>
            <a:r>
              <a:rPr lang="en-US" b="1" dirty="0" smtClean="0">
                <a:solidFill>
                  <a:srgbClr val="000000"/>
                </a:solidFill>
                <a:ea typeface="+mn-ea"/>
              </a:rPr>
              <a:t>Step 2</a:t>
            </a:r>
            <a:r>
              <a:rPr lang="en-US" dirty="0" smtClean="0">
                <a:solidFill>
                  <a:srgbClr val="000000"/>
                </a:solidFill>
                <a:ea typeface="+mn-ea"/>
              </a:rPr>
              <a:t>: Decompose </a:t>
            </a:r>
            <a:r>
              <a:rPr lang="en-US" b="1" dirty="0" smtClean="0">
                <a:solidFill>
                  <a:srgbClr val="000000"/>
                </a:solidFill>
                <a:ea typeface="+mn-ea"/>
              </a:rPr>
              <a:t>x</a:t>
            </a:r>
            <a:r>
              <a:rPr lang="en-US" dirty="0" smtClean="0">
                <a:solidFill>
                  <a:srgbClr val="000000"/>
                </a:solidFill>
                <a:ea typeface="+mn-ea"/>
              </a:rPr>
              <a:t> into its eigenvector components</a:t>
            </a:r>
          </a:p>
          <a:p>
            <a:pPr eaLnBrk="1" fontAlgn="auto" hangingPunct="1">
              <a:spcAft>
                <a:spcPts val="0"/>
              </a:spcAft>
              <a:buFont typeface="Arial"/>
              <a:buChar char="•"/>
              <a:defRPr/>
            </a:pPr>
            <a:r>
              <a:rPr lang="en-US" b="1" dirty="0" smtClean="0">
                <a:ea typeface="+mn-ea"/>
              </a:rPr>
              <a:t>Step 3</a:t>
            </a:r>
            <a:r>
              <a:rPr lang="en-US" dirty="0" smtClean="0">
                <a:ea typeface="+mn-ea"/>
              </a:rPr>
              <a:t>: Stretch/scale each eigenvalue component</a:t>
            </a:r>
          </a:p>
          <a:p>
            <a:pPr eaLnBrk="1" fontAlgn="auto" hangingPunct="1">
              <a:spcAft>
                <a:spcPts val="0"/>
              </a:spcAft>
              <a:buFont typeface="Arial"/>
              <a:buChar char="•"/>
              <a:defRPr/>
            </a:pPr>
            <a:r>
              <a:rPr lang="en-US" b="1" dirty="0">
                <a:ea typeface="+mn-ea"/>
              </a:rPr>
              <a:t>Step 4: </a:t>
            </a:r>
            <a:r>
              <a:rPr lang="en-US" dirty="0">
                <a:ea typeface="+mn-ea"/>
              </a:rPr>
              <a:t>(solve for c and) transform back to original coordinates. </a:t>
            </a:r>
          </a:p>
        </p:txBody>
      </p:sp>
      <p:sp>
        <p:nvSpPr>
          <p:cNvPr id="9" name="Title 1"/>
          <p:cNvSpPr>
            <a:spLocks noGrp="1"/>
          </p:cNvSpPr>
          <p:nvPr>
            <p:ph type="title"/>
          </p:nvPr>
        </p:nvSpPr>
        <p:spPr>
          <a:xfrm>
            <a:off x="457200" y="274638"/>
            <a:ext cx="8229600" cy="647700"/>
          </a:xfrm>
        </p:spPr>
        <p:txBody>
          <a:bodyPr rtlCol="0">
            <a:normAutofit fontScale="90000"/>
          </a:bodyPr>
          <a:lstStyle/>
          <a:p>
            <a:pPr eaLnBrk="1" fontAlgn="auto" hangingPunct="1">
              <a:lnSpc>
                <a:spcPts val="4300"/>
              </a:lnSpc>
              <a:spcAft>
                <a:spcPts val="0"/>
              </a:spcAft>
              <a:defRPr/>
            </a:pPr>
            <a:r>
              <a:rPr lang="en-US" dirty="0">
                <a:ea typeface="+mj-ea"/>
              </a:rPr>
              <a:t>Practical program for approaching equations coupled through </a:t>
            </a:r>
            <a:r>
              <a:rPr lang="en-US" dirty="0" smtClean="0">
                <a:ea typeface="+mj-ea"/>
              </a:rPr>
              <a:t>a term </a:t>
            </a:r>
            <a:r>
              <a:rPr lang="en-US" b="1" dirty="0" err="1" smtClean="0">
                <a:ea typeface="+mj-ea"/>
              </a:rPr>
              <a:t>Mx</a:t>
            </a:r>
            <a:endParaRPr lang="en-US" b="1" dirty="0">
              <a:ea typeface="+mj-ea"/>
            </a:endParaRPr>
          </a:p>
        </p:txBody>
      </p:sp>
      <p:sp>
        <p:nvSpPr>
          <p:cNvPr id="113667" name="TextBox 13"/>
          <p:cNvSpPr txBox="1">
            <a:spLocks noChangeArrowheads="1"/>
          </p:cNvSpPr>
          <p:nvPr/>
        </p:nvSpPr>
        <p:spPr bwMode="auto">
          <a:xfrm>
            <a:off x="4779963" y="1644650"/>
            <a:ext cx="3536950" cy="584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sz="2400">
                <a:solidFill>
                  <a:schemeClr val="tx1"/>
                </a:solidFill>
                <a:latin typeface="Calibri" panose="020F0502020204030204" pitchFamily="34" charset="0"/>
                <a:ea typeface="MS PGothic" panose="020B0600070205080204" pitchFamily="34" charset="-128"/>
              </a:defRPr>
            </a:lvl1pPr>
            <a:lvl2pPr marL="742950" indent="-285750">
              <a:defRPr sz="2400">
                <a:solidFill>
                  <a:schemeClr val="tx1"/>
                </a:solidFill>
                <a:latin typeface="Calibri" panose="020F0502020204030204" pitchFamily="34" charset="0"/>
                <a:ea typeface="MS PGothic" panose="020B0600070205080204" pitchFamily="34" charset="-128"/>
              </a:defRPr>
            </a:lvl2pPr>
            <a:lvl3pPr marL="1143000" indent="-228600">
              <a:defRPr sz="2400">
                <a:solidFill>
                  <a:schemeClr val="tx1"/>
                </a:solidFill>
                <a:latin typeface="Calibri" panose="020F0502020204030204" pitchFamily="34" charset="0"/>
                <a:ea typeface="MS PGothic" panose="020B0600070205080204" pitchFamily="34" charset="-128"/>
              </a:defRPr>
            </a:lvl3pPr>
            <a:lvl4pPr marL="1600200" indent="-228600">
              <a:defRPr sz="2400">
                <a:solidFill>
                  <a:schemeClr val="tx1"/>
                </a:solidFill>
                <a:latin typeface="Calibri" panose="020F0502020204030204" pitchFamily="34" charset="0"/>
                <a:ea typeface="MS PGothic" panose="020B0600070205080204" pitchFamily="34" charset="-128"/>
              </a:defRPr>
            </a:lvl4pPr>
            <a:lvl5pPr marL="2057400" indent="-228600">
              <a:defRPr sz="2400">
                <a:solidFill>
                  <a:schemeClr val="tx1"/>
                </a:solidFill>
                <a:latin typeface="Calibri" panose="020F0502020204030204" pitchFamily="34" charset="0"/>
                <a:ea typeface="MS PGothic" panose="020B0600070205080204" pitchFamily="34" charset="-128"/>
              </a:defRPr>
            </a:lvl5pPr>
            <a:lvl6pPr marL="2514600" indent="-228600" defTabSz="457200" eaLnBrk="0" fontAlgn="base" hangingPunct="0">
              <a:spcBef>
                <a:spcPct val="0"/>
              </a:spcBef>
              <a:spcAft>
                <a:spcPct val="0"/>
              </a:spcAft>
              <a:defRPr sz="2400">
                <a:solidFill>
                  <a:schemeClr val="tx1"/>
                </a:solidFill>
                <a:latin typeface="Calibri" panose="020F0502020204030204" pitchFamily="34" charset="0"/>
                <a:ea typeface="MS PGothic" panose="020B0600070205080204" pitchFamily="34" charset="-128"/>
              </a:defRPr>
            </a:lvl6pPr>
            <a:lvl7pPr marL="2971800" indent="-228600" defTabSz="457200" eaLnBrk="0" fontAlgn="base" hangingPunct="0">
              <a:spcBef>
                <a:spcPct val="0"/>
              </a:spcBef>
              <a:spcAft>
                <a:spcPct val="0"/>
              </a:spcAft>
              <a:defRPr sz="2400">
                <a:solidFill>
                  <a:schemeClr val="tx1"/>
                </a:solidFill>
                <a:latin typeface="Calibri" panose="020F0502020204030204" pitchFamily="34" charset="0"/>
                <a:ea typeface="MS PGothic" panose="020B0600070205080204" pitchFamily="34" charset="-128"/>
              </a:defRPr>
            </a:lvl7pPr>
            <a:lvl8pPr marL="3429000" indent="-228600" defTabSz="457200" eaLnBrk="0" fontAlgn="base" hangingPunct="0">
              <a:spcBef>
                <a:spcPct val="0"/>
              </a:spcBef>
              <a:spcAft>
                <a:spcPct val="0"/>
              </a:spcAft>
              <a:defRPr sz="2400">
                <a:solidFill>
                  <a:schemeClr val="tx1"/>
                </a:solidFill>
                <a:latin typeface="Calibri" panose="020F0502020204030204" pitchFamily="34" charset="0"/>
                <a:ea typeface="MS PGothic" panose="020B0600070205080204" pitchFamily="34" charset="-128"/>
              </a:defRPr>
            </a:lvl8pPr>
            <a:lvl9pPr marL="3886200" indent="-228600" defTabSz="457200" eaLnBrk="0" fontAlgn="base" hangingPunct="0">
              <a:spcBef>
                <a:spcPct val="0"/>
              </a:spcBef>
              <a:spcAft>
                <a:spcPct val="0"/>
              </a:spcAft>
              <a:defRPr sz="2400">
                <a:solidFill>
                  <a:schemeClr val="tx1"/>
                </a:solidFill>
                <a:latin typeface="Calibri" panose="020F0502020204030204" pitchFamily="34" charset="0"/>
                <a:ea typeface="MS PGothic" panose="020B0600070205080204" pitchFamily="34" charset="-128"/>
              </a:defRPr>
            </a:lvl9pPr>
          </a:lstStyle>
          <a:p>
            <a:pPr defTabSz="457200"/>
            <a:r>
              <a:rPr lang="en-US" altLang="en-US" sz="3200" smtClean="0">
                <a:solidFill>
                  <a:prstClr val="black"/>
                </a:solidFill>
                <a:latin typeface="Times New Roman" panose="02020603050405020304" pitchFamily="18" charset="0"/>
                <a:cs typeface="Times New Roman" panose="02020603050405020304" pitchFamily="18" charset="0"/>
              </a:rPr>
              <a:t>eig(M) in MATLAB</a:t>
            </a:r>
          </a:p>
        </p:txBody>
      </p:sp>
    </p:spTree>
    <p:extLst>
      <p:ext uri="{BB962C8B-B14F-4D97-AF65-F5344CB8AC3E}">
        <p14:creationId xmlns:p14="http://schemas.microsoft.com/office/powerpoint/2010/main" val="1571268920"/>
      </p:ext>
    </p:extLst>
  </p:cSld>
  <p:clrMapOvr>
    <a:masterClrMapping/>
  </p:clrMapOvr>
  <p:timing>
    <p:tnLst>
      <p:par>
        <p:cTn id="1" dur="indefinite" restart="never" nodeType="tmRoot"/>
      </p:par>
    </p:tn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Content Placeholder 2"/>
          <p:cNvSpPr>
            <a:spLocks noGrp="1"/>
          </p:cNvSpPr>
          <p:nvPr>
            <p:ph idx="1"/>
          </p:nvPr>
        </p:nvSpPr>
        <p:spPr>
          <a:xfrm>
            <a:off x="457200" y="1292225"/>
            <a:ext cx="3840163" cy="5368925"/>
          </a:xfrm>
        </p:spPr>
        <p:txBody>
          <a:bodyPr rtlCol="0">
            <a:normAutofit fontScale="92500" lnSpcReduction="20000"/>
          </a:bodyPr>
          <a:lstStyle/>
          <a:p>
            <a:pPr eaLnBrk="1" fontAlgn="auto" hangingPunct="1">
              <a:spcAft>
                <a:spcPts val="0"/>
              </a:spcAft>
              <a:buFont typeface="Arial"/>
              <a:buChar char="•"/>
              <a:defRPr/>
            </a:pPr>
            <a:r>
              <a:rPr lang="en-US" b="1" dirty="0" smtClean="0">
                <a:ea typeface="+mn-ea"/>
              </a:rPr>
              <a:t>Step 1</a:t>
            </a:r>
            <a:r>
              <a:rPr lang="en-US" dirty="0" smtClean="0">
                <a:ea typeface="+mn-ea"/>
              </a:rPr>
              <a:t>: Find the eigenvalues and eigenvectors of </a:t>
            </a:r>
            <a:r>
              <a:rPr lang="en-US" b="1" dirty="0" smtClean="0">
                <a:ea typeface="+mn-ea"/>
              </a:rPr>
              <a:t>M</a:t>
            </a:r>
            <a:r>
              <a:rPr lang="en-US" dirty="0" smtClean="0">
                <a:ea typeface="+mn-ea"/>
              </a:rPr>
              <a:t>.</a:t>
            </a:r>
          </a:p>
          <a:p>
            <a:pPr eaLnBrk="1" fontAlgn="auto" hangingPunct="1">
              <a:spcAft>
                <a:spcPts val="0"/>
              </a:spcAft>
              <a:buFont typeface="Arial"/>
              <a:buChar char="•"/>
              <a:defRPr/>
            </a:pPr>
            <a:r>
              <a:rPr lang="en-US" b="1" dirty="0" smtClean="0">
                <a:solidFill>
                  <a:srgbClr val="FF0000"/>
                </a:solidFill>
                <a:ea typeface="+mn-ea"/>
              </a:rPr>
              <a:t>Step 2</a:t>
            </a:r>
            <a:r>
              <a:rPr lang="en-US" dirty="0" smtClean="0">
                <a:solidFill>
                  <a:srgbClr val="FF0000"/>
                </a:solidFill>
                <a:ea typeface="+mn-ea"/>
              </a:rPr>
              <a:t>: Decompose </a:t>
            </a:r>
            <a:r>
              <a:rPr lang="en-US" b="1" dirty="0" smtClean="0">
                <a:solidFill>
                  <a:srgbClr val="FF0000"/>
                </a:solidFill>
                <a:ea typeface="+mn-ea"/>
              </a:rPr>
              <a:t>x</a:t>
            </a:r>
            <a:r>
              <a:rPr lang="en-US" dirty="0" smtClean="0">
                <a:solidFill>
                  <a:srgbClr val="FF0000"/>
                </a:solidFill>
                <a:ea typeface="+mn-ea"/>
              </a:rPr>
              <a:t> into its eigenvector components</a:t>
            </a:r>
          </a:p>
          <a:p>
            <a:pPr eaLnBrk="1" fontAlgn="auto" hangingPunct="1">
              <a:spcAft>
                <a:spcPts val="0"/>
              </a:spcAft>
              <a:buFont typeface="Arial"/>
              <a:buChar char="•"/>
              <a:defRPr/>
            </a:pPr>
            <a:r>
              <a:rPr lang="en-US" b="1" dirty="0" smtClean="0">
                <a:ea typeface="+mn-ea"/>
              </a:rPr>
              <a:t>Step 3</a:t>
            </a:r>
            <a:r>
              <a:rPr lang="en-US" dirty="0" smtClean="0">
                <a:ea typeface="+mn-ea"/>
              </a:rPr>
              <a:t>: Stretch/scale each eigenvalue component</a:t>
            </a:r>
          </a:p>
          <a:p>
            <a:pPr eaLnBrk="1" fontAlgn="auto" hangingPunct="1">
              <a:spcAft>
                <a:spcPts val="0"/>
              </a:spcAft>
              <a:buFont typeface="Arial"/>
              <a:buChar char="•"/>
              <a:defRPr/>
            </a:pPr>
            <a:r>
              <a:rPr lang="en-US" b="1" dirty="0">
                <a:ea typeface="+mn-ea"/>
              </a:rPr>
              <a:t>Step 4: </a:t>
            </a:r>
            <a:r>
              <a:rPr lang="en-US" dirty="0">
                <a:ea typeface="+mn-ea"/>
              </a:rPr>
              <a:t>(solve for c and) transform back to original coordinates. </a:t>
            </a:r>
          </a:p>
        </p:txBody>
      </p:sp>
      <p:sp>
        <p:nvSpPr>
          <p:cNvPr id="9" name="Title 1"/>
          <p:cNvSpPr>
            <a:spLocks noGrp="1"/>
          </p:cNvSpPr>
          <p:nvPr>
            <p:ph type="title"/>
          </p:nvPr>
        </p:nvSpPr>
        <p:spPr>
          <a:xfrm>
            <a:off x="457200" y="274638"/>
            <a:ext cx="8229600" cy="647700"/>
          </a:xfrm>
        </p:spPr>
        <p:txBody>
          <a:bodyPr rtlCol="0">
            <a:normAutofit fontScale="90000"/>
          </a:bodyPr>
          <a:lstStyle/>
          <a:p>
            <a:pPr eaLnBrk="1" fontAlgn="auto" hangingPunct="1">
              <a:lnSpc>
                <a:spcPts val="4300"/>
              </a:lnSpc>
              <a:spcAft>
                <a:spcPts val="0"/>
              </a:spcAft>
              <a:defRPr/>
            </a:pPr>
            <a:r>
              <a:rPr lang="en-US" dirty="0">
                <a:ea typeface="+mj-ea"/>
              </a:rPr>
              <a:t>Practical program for approaching equations coupled through a term </a:t>
            </a:r>
            <a:r>
              <a:rPr lang="en-US" b="1" dirty="0" err="1" smtClean="0">
                <a:ea typeface="+mj-ea"/>
              </a:rPr>
              <a:t>Mx</a:t>
            </a:r>
            <a:endParaRPr lang="en-US" b="1" dirty="0">
              <a:ea typeface="+mj-ea"/>
            </a:endParaRPr>
          </a:p>
        </p:txBody>
      </p:sp>
      <p:pic>
        <p:nvPicPr>
          <p:cNvPr id="114691" name="Picture 12" descr="pracprog.eps"/>
          <p:cNvPicPr>
            <a:picLocks noChangeAspect="1"/>
          </p:cNvPicPr>
          <p:nvPr/>
        </p:nvPicPr>
        <p:blipFill>
          <a:blip r:embed="rId2">
            <a:extLst>
              <a:ext uri="{28A0092B-C50C-407E-A947-70E740481C1C}">
                <a14:useLocalDpi xmlns:a14="http://schemas.microsoft.com/office/drawing/2010/main" val="0"/>
              </a:ext>
            </a:extLst>
          </a:blip>
          <a:srcRect b="83470"/>
          <a:stretch>
            <a:fillRect/>
          </a:stretch>
        </p:blipFill>
        <p:spPr bwMode="auto">
          <a:xfrm>
            <a:off x="4478338" y="2249488"/>
            <a:ext cx="4445000" cy="4683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4102624636"/>
      </p:ext>
    </p:extLst>
  </p:cSld>
  <p:clrMapOvr>
    <a:masterClrMapping/>
  </p:clrMapOvr>
  <p:timing>
    <p:tnLst>
      <p:par>
        <p:cTn id="1" dur="indefinite" restart="never" nodeType="tmRoot"/>
      </p:par>
    </p:tnLst>
  </p:timing>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Content Placeholder 2"/>
          <p:cNvSpPr>
            <a:spLocks noGrp="1"/>
          </p:cNvSpPr>
          <p:nvPr>
            <p:ph idx="1"/>
          </p:nvPr>
        </p:nvSpPr>
        <p:spPr>
          <a:xfrm>
            <a:off x="457200" y="1292225"/>
            <a:ext cx="3840163" cy="5368925"/>
          </a:xfrm>
        </p:spPr>
        <p:txBody>
          <a:bodyPr rtlCol="0">
            <a:normAutofit fontScale="92500" lnSpcReduction="20000"/>
          </a:bodyPr>
          <a:lstStyle/>
          <a:p>
            <a:pPr eaLnBrk="1" fontAlgn="auto" hangingPunct="1">
              <a:spcAft>
                <a:spcPts val="0"/>
              </a:spcAft>
              <a:buFont typeface="Arial"/>
              <a:buChar char="•"/>
              <a:defRPr/>
            </a:pPr>
            <a:r>
              <a:rPr lang="en-US" b="1" dirty="0" smtClean="0">
                <a:ea typeface="+mn-ea"/>
              </a:rPr>
              <a:t>Step 1</a:t>
            </a:r>
            <a:r>
              <a:rPr lang="en-US" dirty="0" smtClean="0">
                <a:ea typeface="+mn-ea"/>
              </a:rPr>
              <a:t>: Find the eigenvalues and eigenvectors of </a:t>
            </a:r>
            <a:r>
              <a:rPr lang="en-US" b="1" dirty="0" smtClean="0">
                <a:ea typeface="+mn-ea"/>
              </a:rPr>
              <a:t>M</a:t>
            </a:r>
            <a:r>
              <a:rPr lang="en-US" dirty="0" smtClean="0">
                <a:ea typeface="+mn-ea"/>
              </a:rPr>
              <a:t>.</a:t>
            </a:r>
          </a:p>
          <a:p>
            <a:pPr eaLnBrk="1" fontAlgn="auto" hangingPunct="1">
              <a:spcAft>
                <a:spcPts val="0"/>
              </a:spcAft>
              <a:buFont typeface="Arial"/>
              <a:buChar char="•"/>
              <a:defRPr/>
            </a:pPr>
            <a:r>
              <a:rPr lang="en-US" b="1" dirty="0" smtClean="0">
                <a:solidFill>
                  <a:srgbClr val="FF0000"/>
                </a:solidFill>
                <a:ea typeface="+mn-ea"/>
              </a:rPr>
              <a:t>Step 2</a:t>
            </a:r>
            <a:r>
              <a:rPr lang="en-US" dirty="0" smtClean="0">
                <a:solidFill>
                  <a:srgbClr val="FF0000"/>
                </a:solidFill>
                <a:ea typeface="+mn-ea"/>
              </a:rPr>
              <a:t>: Decompose </a:t>
            </a:r>
            <a:r>
              <a:rPr lang="en-US" b="1" dirty="0" smtClean="0">
                <a:solidFill>
                  <a:srgbClr val="FF0000"/>
                </a:solidFill>
                <a:ea typeface="+mn-ea"/>
              </a:rPr>
              <a:t>x</a:t>
            </a:r>
            <a:r>
              <a:rPr lang="en-US" dirty="0" smtClean="0">
                <a:solidFill>
                  <a:srgbClr val="FF0000"/>
                </a:solidFill>
                <a:ea typeface="+mn-ea"/>
              </a:rPr>
              <a:t> into its eigenvector components</a:t>
            </a:r>
          </a:p>
          <a:p>
            <a:pPr eaLnBrk="1" fontAlgn="auto" hangingPunct="1">
              <a:spcAft>
                <a:spcPts val="0"/>
              </a:spcAft>
              <a:buFont typeface="Arial"/>
              <a:buChar char="•"/>
              <a:defRPr/>
            </a:pPr>
            <a:r>
              <a:rPr lang="en-US" b="1" dirty="0" smtClean="0">
                <a:ea typeface="+mn-ea"/>
              </a:rPr>
              <a:t>Step 3</a:t>
            </a:r>
            <a:r>
              <a:rPr lang="en-US" dirty="0" smtClean="0">
                <a:ea typeface="+mn-ea"/>
              </a:rPr>
              <a:t>: Stretch/scale each eigenvalue component</a:t>
            </a:r>
          </a:p>
          <a:p>
            <a:pPr eaLnBrk="1" fontAlgn="auto" hangingPunct="1">
              <a:spcAft>
                <a:spcPts val="0"/>
              </a:spcAft>
              <a:buFont typeface="Arial"/>
              <a:buChar char="•"/>
              <a:defRPr/>
            </a:pPr>
            <a:r>
              <a:rPr lang="en-US" b="1" dirty="0">
                <a:ea typeface="+mn-ea"/>
              </a:rPr>
              <a:t>Step 4: </a:t>
            </a:r>
            <a:r>
              <a:rPr lang="en-US" dirty="0">
                <a:ea typeface="+mn-ea"/>
              </a:rPr>
              <a:t>(solve for c and) transform back to original coordinates. </a:t>
            </a:r>
          </a:p>
        </p:txBody>
      </p:sp>
      <p:sp>
        <p:nvSpPr>
          <p:cNvPr id="9" name="Title 1"/>
          <p:cNvSpPr>
            <a:spLocks noGrp="1"/>
          </p:cNvSpPr>
          <p:nvPr>
            <p:ph type="title"/>
          </p:nvPr>
        </p:nvSpPr>
        <p:spPr>
          <a:xfrm>
            <a:off x="457200" y="274638"/>
            <a:ext cx="8229600" cy="647700"/>
          </a:xfrm>
        </p:spPr>
        <p:txBody>
          <a:bodyPr rtlCol="0">
            <a:normAutofit fontScale="90000"/>
          </a:bodyPr>
          <a:lstStyle/>
          <a:p>
            <a:pPr eaLnBrk="1" fontAlgn="auto" hangingPunct="1">
              <a:lnSpc>
                <a:spcPts val="4300"/>
              </a:lnSpc>
              <a:spcAft>
                <a:spcPts val="0"/>
              </a:spcAft>
              <a:defRPr/>
            </a:pPr>
            <a:r>
              <a:rPr lang="en-US" dirty="0">
                <a:ea typeface="+mj-ea"/>
              </a:rPr>
              <a:t>Practical program for approaching equations coupled through a term </a:t>
            </a:r>
            <a:r>
              <a:rPr lang="en-US" b="1" dirty="0" err="1" smtClean="0">
                <a:ea typeface="+mj-ea"/>
              </a:rPr>
              <a:t>Mx</a:t>
            </a:r>
            <a:endParaRPr lang="en-US" b="1" dirty="0">
              <a:ea typeface="+mj-ea"/>
            </a:endParaRPr>
          </a:p>
        </p:txBody>
      </p:sp>
      <p:pic>
        <p:nvPicPr>
          <p:cNvPr id="115715" name="Picture 11" descr="pracprog.eps"/>
          <p:cNvPicPr>
            <a:picLocks noChangeAspect="1"/>
          </p:cNvPicPr>
          <p:nvPr/>
        </p:nvPicPr>
        <p:blipFill>
          <a:blip r:embed="rId2">
            <a:extLst>
              <a:ext uri="{28A0092B-C50C-407E-A947-70E740481C1C}">
                <a14:useLocalDpi xmlns:a14="http://schemas.microsoft.com/office/drawing/2010/main" val="0"/>
              </a:ext>
            </a:extLst>
          </a:blip>
          <a:srcRect t="2" b="30489"/>
          <a:stretch>
            <a:fillRect/>
          </a:stretch>
        </p:blipFill>
        <p:spPr bwMode="auto">
          <a:xfrm>
            <a:off x="4478338" y="2249488"/>
            <a:ext cx="4445000" cy="19732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339668851"/>
      </p:ext>
    </p:extLst>
  </p:cSld>
  <p:clrMapOvr>
    <a:masterClrMapping/>
  </p:clrMapOvr>
  <p:timing>
    <p:tnLst>
      <p:par>
        <p:cTn id="1" dur="indefinite" restart="never" nodeType="tmRoot"/>
      </p:par>
    </p:tn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Content Placeholder 2"/>
          <p:cNvSpPr>
            <a:spLocks noGrp="1"/>
          </p:cNvSpPr>
          <p:nvPr>
            <p:ph idx="1"/>
          </p:nvPr>
        </p:nvSpPr>
        <p:spPr>
          <a:xfrm>
            <a:off x="457200" y="1292225"/>
            <a:ext cx="3840163" cy="5368925"/>
          </a:xfrm>
        </p:spPr>
        <p:txBody>
          <a:bodyPr rtlCol="0">
            <a:normAutofit fontScale="92500" lnSpcReduction="20000"/>
          </a:bodyPr>
          <a:lstStyle/>
          <a:p>
            <a:pPr eaLnBrk="1" fontAlgn="auto" hangingPunct="1">
              <a:spcAft>
                <a:spcPts val="0"/>
              </a:spcAft>
              <a:buFont typeface="Arial"/>
              <a:buChar char="•"/>
              <a:defRPr/>
            </a:pPr>
            <a:r>
              <a:rPr lang="en-US" b="1" dirty="0" smtClean="0">
                <a:ea typeface="+mn-ea"/>
              </a:rPr>
              <a:t>Step 1</a:t>
            </a:r>
            <a:r>
              <a:rPr lang="en-US" dirty="0" smtClean="0">
                <a:ea typeface="+mn-ea"/>
              </a:rPr>
              <a:t>: Find the eigenvalues and eigenvectors of </a:t>
            </a:r>
            <a:r>
              <a:rPr lang="en-US" b="1" dirty="0" smtClean="0">
                <a:ea typeface="+mn-ea"/>
              </a:rPr>
              <a:t>M</a:t>
            </a:r>
            <a:r>
              <a:rPr lang="en-US" dirty="0" smtClean="0">
                <a:ea typeface="+mn-ea"/>
              </a:rPr>
              <a:t>.</a:t>
            </a:r>
          </a:p>
          <a:p>
            <a:pPr eaLnBrk="1" fontAlgn="auto" hangingPunct="1">
              <a:spcAft>
                <a:spcPts val="0"/>
              </a:spcAft>
              <a:buFont typeface="Arial"/>
              <a:buChar char="•"/>
              <a:defRPr/>
            </a:pPr>
            <a:r>
              <a:rPr lang="en-US" b="1" dirty="0" smtClean="0">
                <a:solidFill>
                  <a:srgbClr val="FF0000"/>
                </a:solidFill>
                <a:ea typeface="+mn-ea"/>
              </a:rPr>
              <a:t>Step 2</a:t>
            </a:r>
            <a:r>
              <a:rPr lang="en-US" dirty="0" smtClean="0">
                <a:solidFill>
                  <a:srgbClr val="FF0000"/>
                </a:solidFill>
                <a:ea typeface="+mn-ea"/>
              </a:rPr>
              <a:t>: Decompose </a:t>
            </a:r>
            <a:r>
              <a:rPr lang="en-US" b="1" dirty="0" smtClean="0">
                <a:solidFill>
                  <a:srgbClr val="FF0000"/>
                </a:solidFill>
                <a:ea typeface="+mn-ea"/>
              </a:rPr>
              <a:t>x</a:t>
            </a:r>
            <a:r>
              <a:rPr lang="en-US" dirty="0" smtClean="0">
                <a:solidFill>
                  <a:srgbClr val="FF0000"/>
                </a:solidFill>
                <a:ea typeface="+mn-ea"/>
              </a:rPr>
              <a:t> into its eigenvector components</a:t>
            </a:r>
          </a:p>
          <a:p>
            <a:pPr eaLnBrk="1" fontAlgn="auto" hangingPunct="1">
              <a:spcAft>
                <a:spcPts val="0"/>
              </a:spcAft>
              <a:buFont typeface="Arial"/>
              <a:buChar char="•"/>
              <a:defRPr/>
            </a:pPr>
            <a:r>
              <a:rPr lang="en-US" b="1" dirty="0" smtClean="0">
                <a:ea typeface="+mn-ea"/>
              </a:rPr>
              <a:t>Step 3</a:t>
            </a:r>
            <a:r>
              <a:rPr lang="en-US" dirty="0" smtClean="0">
                <a:ea typeface="+mn-ea"/>
              </a:rPr>
              <a:t>: Stretch/scale each eigenvalue component</a:t>
            </a:r>
          </a:p>
          <a:p>
            <a:pPr eaLnBrk="1" fontAlgn="auto" hangingPunct="1">
              <a:spcAft>
                <a:spcPts val="0"/>
              </a:spcAft>
              <a:buFont typeface="Arial"/>
              <a:buChar char="•"/>
              <a:defRPr/>
            </a:pPr>
            <a:r>
              <a:rPr lang="en-US" b="1" dirty="0">
                <a:ea typeface="+mn-ea"/>
              </a:rPr>
              <a:t>Step 4: </a:t>
            </a:r>
            <a:r>
              <a:rPr lang="en-US" dirty="0">
                <a:ea typeface="+mn-ea"/>
              </a:rPr>
              <a:t>(solve for c and) transform back to original coordinates. </a:t>
            </a:r>
          </a:p>
        </p:txBody>
      </p:sp>
      <p:sp>
        <p:nvSpPr>
          <p:cNvPr id="9" name="Title 1"/>
          <p:cNvSpPr>
            <a:spLocks noGrp="1"/>
          </p:cNvSpPr>
          <p:nvPr>
            <p:ph type="title"/>
          </p:nvPr>
        </p:nvSpPr>
        <p:spPr>
          <a:xfrm>
            <a:off x="457200" y="274638"/>
            <a:ext cx="8229600" cy="647700"/>
          </a:xfrm>
        </p:spPr>
        <p:txBody>
          <a:bodyPr rtlCol="0">
            <a:normAutofit fontScale="90000"/>
          </a:bodyPr>
          <a:lstStyle/>
          <a:p>
            <a:pPr eaLnBrk="1" fontAlgn="auto" hangingPunct="1">
              <a:lnSpc>
                <a:spcPts val="4300"/>
              </a:lnSpc>
              <a:spcAft>
                <a:spcPts val="0"/>
              </a:spcAft>
              <a:defRPr/>
            </a:pPr>
            <a:r>
              <a:rPr lang="en-US" dirty="0">
                <a:ea typeface="+mj-ea"/>
              </a:rPr>
              <a:t>Practical program for approaching equations coupled through a term </a:t>
            </a:r>
            <a:r>
              <a:rPr lang="en-US" b="1" dirty="0" err="1" smtClean="0">
                <a:ea typeface="+mj-ea"/>
              </a:rPr>
              <a:t>Mx</a:t>
            </a:r>
            <a:endParaRPr lang="en-US" b="1" dirty="0">
              <a:ea typeface="+mj-ea"/>
            </a:endParaRPr>
          </a:p>
        </p:txBody>
      </p:sp>
      <p:pic>
        <p:nvPicPr>
          <p:cNvPr id="116739" name="Picture 9" descr="pracprog.eps"/>
          <p:cNvPicPr>
            <a:picLocks noChangeAspect="1"/>
          </p:cNvPicPr>
          <p:nvPr/>
        </p:nvPicPr>
        <p:blipFill>
          <a:blip r:embed="rId3">
            <a:extLst>
              <a:ext uri="{28A0092B-C50C-407E-A947-70E740481C1C}">
                <a14:useLocalDpi xmlns:a14="http://schemas.microsoft.com/office/drawing/2010/main" val="0"/>
              </a:ext>
            </a:extLst>
          </a:blip>
          <a:srcRect b="15184"/>
          <a:stretch>
            <a:fillRect/>
          </a:stretch>
        </p:blipFill>
        <p:spPr bwMode="auto">
          <a:xfrm>
            <a:off x="4478338" y="2249488"/>
            <a:ext cx="4445000" cy="24066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16740" name="Picture 10" descr="pracprog.eps"/>
          <p:cNvPicPr>
            <a:picLocks noChangeAspect="1"/>
          </p:cNvPicPr>
          <p:nvPr/>
        </p:nvPicPr>
        <p:blipFill>
          <a:blip r:embed="rId3">
            <a:extLst>
              <a:ext uri="{28A0092B-C50C-407E-A947-70E740481C1C}">
                <a14:useLocalDpi xmlns:a14="http://schemas.microsoft.com/office/drawing/2010/main" val="0"/>
              </a:ext>
            </a:extLst>
          </a:blip>
          <a:srcRect t="84943"/>
          <a:stretch>
            <a:fillRect/>
          </a:stretch>
        </p:blipFill>
        <p:spPr bwMode="auto">
          <a:xfrm>
            <a:off x="6080125" y="4659313"/>
            <a:ext cx="4445000" cy="4270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411237538"/>
      </p:ext>
    </p:extLst>
  </p:cSld>
  <p:clrMapOvr>
    <a:masterClrMapping/>
  </p:clrMapOvr>
  <p:timing>
    <p:tnLst>
      <p:par>
        <p:cTn id="1" dur="indefinite" restart="never" nodeType="tmRoot"/>
      </p:par>
    </p:tnLst>
  </p:timing>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292225"/>
            <a:ext cx="3840163" cy="5368925"/>
          </a:xfrm>
        </p:spPr>
        <p:txBody>
          <a:bodyPr rtlCol="0">
            <a:normAutofit fontScale="92500" lnSpcReduction="20000"/>
          </a:bodyPr>
          <a:lstStyle/>
          <a:p>
            <a:pPr eaLnBrk="1" fontAlgn="auto" hangingPunct="1">
              <a:spcAft>
                <a:spcPts val="0"/>
              </a:spcAft>
              <a:buFont typeface="Arial"/>
              <a:buChar char="•"/>
              <a:defRPr/>
            </a:pPr>
            <a:r>
              <a:rPr lang="en-US" b="1" dirty="0" smtClean="0">
                <a:ea typeface="+mn-ea"/>
              </a:rPr>
              <a:t>Step 1</a:t>
            </a:r>
            <a:r>
              <a:rPr lang="en-US" dirty="0" smtClean="0">
                <a:ea typeface="+mn-ea"/>
              </a:rPr>
              <a:t>: Find the eigenvalues and eigenvectors of </a:t>
            </a:r>
            <a:r>
              <a:rPr lang="en-US" b="1" dirty="0" smtClean="0">
                <a:ea typeface="+mn-ea"/>
              </a:rPr>
              <a:t>M</a:t>
            </a:r>
            <a:r>
              <a:rPr lang="en-US" dirty="0" smtClean="0">
                <a:ea typeface="+mn-ea"/>
              </a:rPr>
              <a:t>.</a:t>
            </a:r>
          </a:p>
          <a:p>
            <a:pPr eaLnBrk="1" fontAlgn="auto" hangingPunct="1">
              <a:spcAft>
                <a:spcPts val="0"/>
              </a:spcAft>
              <a:buFont typeface="Arial"/>
              <a:buChar char="•"/>
              <a:defRPr/>
            </a:pPr>
            <a:r>
              <a:rPr lang="en-US" b="1" dirty="0" smtClean="0">
                <a:solidFill>
                  <a:srgbClr val="000000"/>
                </a:solidFill>
                <a:ea typeface="+mn-ea"/>
              </a:rPr>
              <a:t>Step 2</a:t>
            </a:r>
            <a:r>
              <a:rPr lang="en-US" dirty="0" smtClean="0">
                <a:solidFill>
                  <a:srgbClr val="000000"/>
                </a:solidFill>
                <a:ea typeface="+mn-ea"/>
              </a:rPr>
              <a:t>: Decompose </a:t>
            </a:r>
            <a:r>
              <a:rPr lang="en-US" b="1" dirty="0" smtClean="0">
                <a:solidFill>
                  <a:srgbClr val="000000"/>
                </a:solidFill>
                <a:ea typeface="+mn-ea"/>
              </a:rPr>
              <a:t>x</a:t>
            </a:r>
            <a:r>
              <a:rPr lang="en-US" dirty="0" smtClean="0">
                <a:solidFill>
                  <a:srgbClr val="000000"/>
                </a:solidFill>
                <a:ea typeface="+mn-ea"/>
              </a:rPr>
              <a:t> into its eigenvector components</a:t>
            </a:r>
          </a:p>
          <a:p>
            <a:pPr eaLnBrk="1" fontAlgn="auto" hangingPunct="1">
              <a:spcAft>
                <a:spcPts val="0"/>
              </a:spcAft>
              <a:buFont typeface="Arial"/>
              <a:buChar char="•"/>
              <a:defRPr/>
            </a:pPr>
            <a:r>
              <a:rPr lang="en-US" b="1" dirty="0" smtClean="0">
                <a:solidFill>
                  <a:srgbClr val="FF0000"/>
                </a:solidFill>
                <a:ea typeface="+mn-ea"/>
              </a:rPr>
              <a:t>Step 3</a:t>
            </a:r>
            <a:r>
              <a:rPr lang="en-US" dirty="0" smtClean="0">
                <a:solidFill>
                  <a:srgbClr val="FF0000"/>
                </a:solidFill>
                <a:ea typeface="+mn-ea"/>
              </a:rPr>
              <a:t>: Stretch/scale each eigenvalue component</a:t>
            </a:r>
          </a:p>
          <a:p>
            <a:pPr eaLnBrk="1" fontAlgn="auto" hangingPunct="1">
              <a:spcAft>
                <a:spcPts val="0"/>
              </a:spcAft>
              <a:buFont typeface="Arial"/>
              <a:buChar char="•"/>
              <a:defRPr/>
            </a:pPr>
            <a:r>
              <a:rPr lang="en-US" b="1" dirty="0">
                <a:ea typeface="+mn-ea"/>
              </a:rPr>
              <a:t>Step 4: </a:t>
            </a:r>
            <a:r>
              <a:rPr lang="en-US" dirty="0">
                <a:ea typeface="+mn-ea"/>
              </a:rPr>
              <a:t>(solve for c and) transform back to original coordinates. </a:t>
            </a:r>
          </a:p>
          <a:p>
            <a:pPr marL="0" indent="0" eaLnBrk="1" fontAlgn="auto" hangingPunct="1">
              <a:spcAft>
                <a:spcPts val="0"/>
              </a:spcAft>
              <a:buFont typeface="Arial"/>
              <a:buNone/>
              <a:defRPr/>
            </a:pPr>
            <a:endParaRPr lang="en-US" dirty="0" smtClean="0">
              <a:solidFill>
                <a:srgbClr val="FF0000"/>
              </a:solidFill>
              <a:ea typeface="+mn-ea"/>
            </a:endParaRPr>
          </a:p>
        </p:txBody>
      </p:sp>
      <p:sp>
        <p:nvSpPr>
          <p:cNvPr id="6" name="Title 1"/>
          <p:cNvSpPr>
            <a:spLocks noGrp="1"/>
          </p:cNvSpPr>
          <p:nvPr>
            <p:ph type="title"/>
          </p:nvPr>
        </p:nvSpPr>
        <p:spPr>
          <a:xfrm>
            <a:off x="457200" y="274638"/>
            <a:ext cx="8229600" cy="647700"/>
          </a:xfrm>
        </p:spPr>
        <p:txBody>
          <a:bodyPr rtlCol="0">
            <a:normAutofit fontScale="90000"/>
          </a:bodyPr>
          <a:lstStyle/>
          <a:p>
            <a:pPr eaLnBrk="1" fontAlgn="auto" hangingPunct="1">
              <a:lnSpc>
                <a:spcPts val="4300"/>
              </a:lnSpc>
              <a:spcAft>
                <a:spcPts val="0"/>
              </a:spcAft>
              <a:defRPr/>
            </a:pPr>
            <a:r>
              <a:rPr lang="en-US" dirty="0">
                <a:ea typeface="+mj-ea"/>
              </a:rPr>
              <a:t>Practical program for approaching equations coupled through a term </a:t>
            </a:r>
            <a:r>
              <a:rPr lang="en-US" b="1" dirty="0" err="1" smtClean="0">
                <a:ea typeface="+mj-ea"/>
              </a:rPr>
              <a:t>Mx</a:t>
            </a:r>
            <a:endParaRPr lang="en-US" b="1" dirty="0">
              <a:ea typeface="+mj-ea"/>
            </a:endParaRPr>
          </a:p>
        </p:txBody>
      </p:sp>
      <p:pic>
        <p:nvPicPr>
          <p:cNvPr id="118787" name="Picture 1" descr="latex-image-1.pdf"/>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4083050" y="3462338"/>
            <a:ext cx="4989513" cy="12112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690956311"/>
      </p:ext>
    </p:extLst>
  </p:cSld>
  <p:clrMapOvr>
    <a:masterClrMapping/>
  </p:clrMapOvr>
  <p:timing>
    <p:tnLst>
      <p:par>
        <p:cTn id="1" dur="indefinite" restart="never" nodeType="tmRoot"/>
      </p:par>
    </p:tnLst>
  </p:timing>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292225"/>
            <a:ext cx="3840163" cy="5368925"/>
          </a:xfrm>
        </p:spPr>
        <p:txBody>
          <a:bodyPr rtlCol="0">
            <a:normAutofit fontScale="92500" lnSpcReduction="20000"/>
          </a:bodyPr>
          <a:lstStyle/>
          <a:p>
            <a:pPr eaLnBrk="1" fontAlgn="auto" hangingPunct="1">
              <a:spcAft>
                <a:spcPts val="0"/>
              </a:spcAft>
              <a:buFont typeface="Arial"/>
              <a:buChar char="•"/>
              <a:defRPr/>
            </a:pPr>
            <a:r>
              <a:rPr lang="en-US" b="1" dirty="0" smtClean="0">
                <a:ea typeface="+mn-ea"/>
              </a:rPr>
              <a:t>Step 1</a:t>
            </a:r>
            <a:r>
              <a:rPr lang="en-US" dirty="0" smtClean="0">
                <a:ea typeface="+mn-ea"/>
              </a:rPr>
              <a:t>: Find the eigenvalues and eigenvectors of </a:t>
            </a:r>
            <a:r>
              <a:rPr lang="en-US" b="1" dirty="0" smtClean="0">
                <a:ea typeface="+mn-ea"/>
              </a:rPr>
              <a:t>M</a:t>
            </a:r>
            <a:r>
              <a:rPr lang="en-US" dirty="0" smtClean="0">
                <a:ea typeface="+mn-ea"/>
              </a:rPr>
              <a:t>.</a:t>
            </a:r>
          </a:p>
          <a:p>
            <a:pPr eaLnBrk="1" fontAlgn="auto" hangingPunct="1">
              <a:spcAft>
                <a:spcPts val="0"/>
              </a:spcAft>
              <a:buFont typeface="Arial"/>
              <a:buChar char="•"/>
              <a:defRPr/>
            </a:pPr>
            <a:r>
              <a:rPr lang="en-US" b="1" dirty="0" smtClean="0">
                <a:solidFill>
                  <a:srgbClr val="000000"/>
                </a:solidFill>
                <a:ea typeface="+mn-ea"/>
              </a:rPr>
              <a:t>Step 2</a:t>
            </a:r>
            <a:r>
              <a:rPr lang="en-US" dirty="0" smtClean="0">
                <a:solidFill>
                  <a:srgbClr val="000000"/>
                </a:solidFill>
                <a:ea typeface="+mn-ea"/>
              </a:rPr>
              <a:t>: Decompose </a:t>
            </a:r>
            <a:r>
              <a:rPr lang="en-US" b="1" dirty="0" smtClean="0">
                <a:solidFill>
                  <a:srgbClr val="000000"/>
                </a:solidFill>
                <a:ea typeface="+mn-ea"/>
              </a:rPr>
              <a:t>x</a:t>
            </a:r>
            <a:r>
              <a:rPr lang="en-US" dirty="0" smtClean="0">
                <a:solidFill>
                  <a:srgbClr val="000000"/>
                </a:solidFill>
                <a:ea typeface="+mn-ea"/>
              </a:rPr>
              <a:t> into its eigenvector components</a:t>
            </a:r>
          </a:p>
          <a:p>
            <a:pPr eaLnBrk="1" fontAlgn="auto" hangingPunct="1">
              <a:spcAft>
                <a:spcPts val="0"/>
              </a:spcAft>
              <a:buFont typeface="Arial"/>
              <a:buChar char="•"/>
              <a:defRPr/>
            </a:pPr>
            <a:r>
              <a:rPr lang="en-US" b="1" dirty="0" smtClean="0">
                <a:ea typeface="+mn-ea"/>
              </a:rPr>
              <a:t>Step 3</a:t>
            </a:r>
            <a:r>
              <a:rPr lang="en-US" dirty="0" smtClean="0">
                <a:ea typeface="+mn-ea"/>
              </a:rPr>
              <a:t>: Stretch/scale each eigenvalue component</a:t>
            </a:r>
          </a:p>
          <a:p>
            <a:pPr eaLnBrk="1" fontAlgn="auto" hangingPunct="1">
              <a:spcAft>
                <a:spcPts val="0"/>
              </a:spcAft>
              <a:buFont typeface="Arial"/>
              <a:buChar char="•"/>
              <a:defRPr/>
            </a:pPr>
            <a:r>
              <a:rPr lang="en-US" b="1" dirty="0">
                <a:solidFill>
                  <a:srgbClr val="FF0000"/>
                </a:solidFill>
                <a:ea typeface="+mn-ea"/>
              </a:rPr>
              <a:t>Step 4: </a:t>
            </a:r>
            <a:r>
              <a:rPr lang="en-US" dirty="0">
                <a:solidFill>
                  <a:srgbClr val="FF0000"/>
                </a:solidFill>
                <a:ea typeface="+mn-ea"/>
              </a:rPr>
              <a:t>(solve for c and) transform back to original coordinates. </a:t>
            </a:r>
          </a:p>
          <a:p>
            <a:pPr marL="0" indent="0" eaLnBrk="1" fontAlgn="auto" hangingPunct="1">
              <a:spcAft>
                <a:spcPts val="0"/>
              </a:spcAft>
              <a:buFont typeface="Arial"/>
              <a:buNone/>
              <a:defRPr/>
            </a:pPr>
            <a:endParaRPr lang="en-US" dirty="0" smtClean="0">
              <a:solidFill>
                <a:srgbClr val="FF0000"/>
              </a:solidFill>
              <a:ea typeface="+mn-ea"/>
            </a:endParaRPr>
          </a:p>
        </p:txBody>
      </p:sp>
      <p:sp>
        <p:nvSpPr>
          <p:cNvPr id="6" name="Title 1"/>
          <p:cNvSpPr>
            <a:spLocks noGrp="1"/>
          </p:cNvSpPr>
          <p:nvPr>
            <p:ph type="title"/>
          </p:nvPr>
        </p:nvSpPr>
        <p:spPr>
          <a:xfrm>
            <a:off x="457200" y="274638"/>
            <a:ext cx="8229600" cy="647700"/>
          </a:xfrm>
        </p:spPr>
        <p:txBody>
          <a:bodyPr rtlCol="0">
            <a:normAutofit fontScale="90000"/>
          </a:bodyPr>
          <a:lstStyle/>
          <a:p>
            <a:pPr eaLnBrk="1" fontAlgn="auto" hangingPunct="1">
              <a:lnSpc>
                <a:spcPts val="4300"/>
              </a:lnSpc>
              <a:spcAft>
                <a:spcPts val="0"/>
              </a:spcAft>
              <a:defRPr/>
            </a:pPr>
            <a:r>
              <a:rPr lang="en-US" dirty="0">
                <a:ea typeface="+mj-ea"/>
              </a:rPr>
              <a:t>Practical program for approaching equations coupled through a term </a:t>
            </a:r>
            <a:r>
              <a:rPr lang="en-US" b="1" dirty="0" err="1" smtClean="0">
                <a:ea typeface="+mj-ea"/>
              </a:rPr>
              <a:t>Mx</a:t>
            </a:r>
            <a:endParaRPr lang="en-US" b="1" dirty="0">
              <a:ea typeface="+mj-ea"/>
            </a:endParaRPr>
          </a:p>
        </p:txBody>
      </p:sp>
      <p:pic>
        <p:nvPicPr>
          <p:cNvPr id="119811" name="Picture 4" descr="pracprog.eps"/>
          <p:cNvPicPr>
            <a:picLocks noChangeAspect="1"/>
          </p:cNvPicPr>
          <p:nvPr/>
        </p:nvPicPr>
        <p:blipFill>
          <a:blip r:embed="rId2">
            <a:extLst>
              <a:ext uri="{28A0092B-C50C-407E-A947-70E740481C1C}">
                <a14:useLocalDpi xmlns:a14="http://schemas.microsoft.com/office/drawing/2010/main" val="0"/>
              </a:ext>
            </a:extLst>
          </a:blip>
          <a:srcRect t="66621" b="15184"/>
          <a:stretch>
            <a:fillRect/>
          </a:stretch>
        </p:blipFill>
        <p:spPr bwMode="auto">
          <a:xfrm>
            <a:off x="4470400" y="5097463"/>
            <a:ext cx="4445000" cy="5159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19812" name="Picture 7" descr="pracprog.eps"/>
          <p:cNvPicPr>
            <a:picLocks noChangeAspect="1"/>
          </p:cNvPicPr>
          <p:nvPr/>
        </p:nvPicPr>
        <p:blipFill>
          <a:blip r:embed="rId2">
            <a:extLst>
              <a:ext uri="{28A0092B-C50C-407E-A947-70E740481C1C}">
                <a14:useLocalDpi xmlns:a14="http://schemas.microsoft.com/office/drawing/2010/main" val="0"/>
              </a:ext>
            </a:extLst>
          </a:blip>
          <a:srcRect b="84607"/>
          <a:stretch>
            <a:fillRect/>
          </a:stretch>
        </p:blipFill>
        <p:spPr bwMode="auto">
          <a:xfrm>
            <a:off x="4414838" y="4627563"/>
            <a:ext cx="4770437" cy="4699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062437720"/>
      </p:ext>
    </p:extLst>
  </p:cSld>
  <p:clrMapOvr>
    <a:masterClrMapping/>
  </p:clrMapOvr>
  <p:timing>
    <p:tnLst>
      <p:par>
        <p:cTn id="1" dur="indefinite" restart="never" nodeType="tmRoot"/>
      </p:par>
    </p:tnLst>
  </p:timing>
</p:sld>
</file>

<file path=ppt/theme/theme1.xml><?xml version="1.0" encoding="utf-8"?>
<a:theme xmlns:a="http://schemas.openxmlformats.org/drawingml/2006/main" name="Default Design">
  <a:themeElements>
    <a:clrScheme name="Default Design 2">
      <a:dk1>
        <a:srgbClr val="000000"/>
      </a:dk1>
      <a:lt1>
        <a:srgbClr val="FFFFFF"/>
      </a:lt1>
      <a:dk2>
        <a:srgbClr val="000000"/>
      </a:dk2>
      <a:lt2>
        <a:srgbClr val="808080"/>
      </a:lt2>
      <a:accent1>
        <a:srgbClr val="00CC99"/>
      </a:accent1>
      <a:accent2>
        <a:srgbClr val="3333CC"/>
      </a:accent2>
      <a:accent3>
        <a:srgbClr val="FFFFFF"/>
      </a:accent3>
      <a:accent4>
        <a:srgbClr val="000000"/>
      </a:accent4>
      <a:accent5>
        <a:srgbClr val="AAE2CA"/>
      </a:accent5>
      <a:accent6>
        <a:srgbClr val="2D2DB9"/>
      </a:accent6>
      <a:hlink>
        <a:srgbClr val="CCCCFF"/>
      </a:hlink>
      <a:folHlink>
        <a:srgbClr val="B2B2B2"/>
      </a:folHlink>
    </a:clrScheme>
    <a:fontScheme name="Default Design">
      <a:majorFont>
        <a:latin typeface="Times New Roman"/>
        <a:ea typeface=""/>
        <a:cs typeface=""/>
      </a:majorFont>
      <a:minorFont>
        <a:latin typeface="Times New Roman"/>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Default Design 1">
        <a:dk1>
          <a:srgbClr val="000000"/>
        </a:dk1>
        <a:lt1>
          <a:srgbClr val="FFFFFF"/>
        </a:lt1>
        <a:dk2>
          <a:srgbClr val="0000FF"/>
        </a:dk2>
        <a:lt2>
          <a:srgbClr val="FFFF00"/>
        </a:lt2>
        <a:accent1>
          <a:srgbClr val="FF9900"/>
        </a:accent1>
        <a:accent2>
          <a:srgbClr val="00FFFF"/>
        </a:accent2>
        <a:accent3>
          <a:srgbClr val="AAAAFF"/>
        </a:accent3>
        <a:accent4>
          <a:srgbClr val="DADADA"/>
        </a:accent4>
        <a:accent5>
          <a:srgbClr val="FFCAAA"/>
        </a:accent5>
        <a:accent6>
          <a:srgbClr val="00E7E7"/>
        </a:accent6>
        <a:hlink>
          <a:srgbClr val="FF0000"/>
        </a:hlink>
        <a:folHlink>
          <a:srgbClr val="969696"/>
        </a:folHlink>
      </a:clrScheme>
      <a:clrMap bg1="dk2" tx1="lt1" bg2="dk1" tx2="lt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808080"/>
        </a:lt2>
        <a:accent1>
          <a:srgbClr val="00CC99"/>
        </a:accent1>
        <a:accent2>
          <a:srgbClr val="3333CC"/>
        </a:accent2>
        <a:accent3>
          <a:srgbClr val="FFFFFF"/>
        </a:accent3>
        <a:accent4>
          <a:srgbClr val="000000"/>
        </a:accent4>
        <a:accent5>
          <a:srgbClr val="AAE2CA"/>
        </a:accent5>
        <a:accent6>
          <a:srgbClr val="2D2DB9"/>
        </a:accent6>
        <a:hlink>
          <a:srgbClr val="CCCCFF"/>
        </a:hlink>
        <a:folHlink>
          <a:srgbClr val="B2B2B2"/>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333333"/>
        </a:lt2>
        <a:accent1>
          <a:srgbClr val="DDDDDD"/>
        </a:accent1>
        <a:accent2>
          <a:srgbClr val="808080"/>
        </a:accent2>
        <a:accent3>
          <a:srgbClr val="FFFFFF"/>
        </a:accent3>
        <a:accent4>
          <a:srgbClr val="000000"/>
        </a:accent4>
        <a:accent5>
          <a:srgbClr val="EBEBEB"/>
        </a:accent5>
        <a:accent6>
          <a:srgbClr val="737373"/>
        </a:accent6>
        <a:hlink>
          <a:srgbClr val="4D4D4D"/>
        </a:hlink>
        <a:folHlink>
          <a:srgbClr val="EAEAEA"/>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FFFFCC"/>
        </a:lt1>
        <a:dk2>
          <a:srgbClr val="808000"/>
        </a:dk2>
        <a:lt2>
          <a:srgbClr val="666633"/>
        </a:lt2>
        <a:accent1>
          <a:srgbClr val="339933"/>
        </a:accent1>
        <a:accent2>
          <a:srgbClr val="800000"/>
        </a:accent2>
        <a:accent3>
          <a:srgbClr val="FFFFE2"/>
        </a:accent3>
        <a:accent4>
          <a:srgbClr val="000000"/>
        </a:accent4>
        <a:accent5>
          <a:srgbClr val="ADCAAD"/>
        </a:accent5>
        <a:accent6>
          <a:srgbClr val="730000"/>
        </a:accent6>
        <a:hlink>
          <a:srgbClr val="0033CC"/>
        </a:hlink>
        <a:folHlink>
          <a:srgbClr val="FFCC66"/>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FF"/>
        </a:lt1>
        <a:dk2>
          <a:srgbClr val="000000"/>
        </a:dk2>
        <a:lt2>
          <a:srgbClr val="808080"/>
        </a:lt2>
        <a:accent1>
          <a:srgbClr val="FFCC66"/>
        </a:accent1>
        <a:accent2>
          <a:srgbClr val="0000FF"/>
        </a:accent2>
        <a:accent3>
          <a:srgbClr val="FFFFFF"/>
        </a:accent3>
        <a:accent4>
          <a:srgbClr val="000000"/>
        </a:accent4>
        <a:accent5>
          <a:srgbClr val="FFE2B8"/>
        </a:accent5>
        <a:accent6>
          <a:srgbClr val="0000E7"/>
        </a:accent6>
        <a:hlink>
          <a:srgbClr val="CC00CC"/>
        </a:hlink>
        <a:folHlink>
          <a:srgbClr val="C0C0C0"/>
        </a:folHlink>
      </a:clrScheme>
      <a:clrMap bg1="lt1" tx1="dk1" bg2="lt2" tx2="dk2" accent1="accent1" accent2="accent2" accent3="accent3" accent4="accent4" accent5="accent5" accent6="accent6" hlink="hlink" folHlink="folHlink"/>
    </a:extraClrScheme>
    <a:extraClrScheme>
      <a:clrScheme name="Default Design 6">
        <a:dk1>
          <a:srgbClr val="000000"/>
        </a:dk1>
        <a:lt1>
          <a:srgbClr val="FFFFFF"/>
        </a:lt1>
        <a:dk2>
          <a:srgbClr val="000000"/>
        </a:dk2>
        <a:lt2>
          <a:srgbClr val="808080"/>
        </a:lt2>
        <a:accent1>
          <a:srgbClr val="C0C0C0"/>
        </a:accent1>
        <a:accent2>
          <a:srgbClr val="0066FF"/>
        </a:accent2>
        <a:accent3>
          <a:srgbClr val="FFFFFF"/>
        </a:accent3>
        <a:accent4>
          <a:srgbClr val="000000"/>
        </a:accent4>
        <a:accent5>
          <a:srgbClr val="DCDCDC"/>
        </a:accent5>
        <a:accent6>
          <a:srgbClr val="005CE7"/>
        </a:accent6>
        <a:hlink>
          <a:srgbClr val="FF0000"/>
        </a:hlink>
        <a:folHlink>
          <a:srgbClr val="009900"/>
        </a:folHlink>
      </a:clrScheme>
      <a:clrMap bg1="lt1" tx1="dk1" bg2="lt2" tx2="dk2" accent1="accent1" accent2="accent2" accent3="accent3" accent4="accent4" accent5="accent5" accent6="accent6" hlink="hlink" folHlink="folHlink"/>
    </a:extraClrScheme>
    <a:extraClrScheme>
      <a:clrScheme name="Default Design 7">
        <a:dk1>
          <a:srgbClr val="000000"/>
        </a:dk1>
        <a:lt1>
          <a:srgbClr val="FFFFFF"/>
        </a:lt1>
        <a:dk2>
          <a:srgbClr val="000000"/>
        </a:dk2>
        <a:lt2>
          <a:srgbClr val="808080"/>
        </a:lt2>
        <a:accent1>
          <a:srgbClr val="3399FF"/>
        </a:accent1>
        <a:accent2>
          <a:srgbClr val="99FFCC"/>
        </a:accent2>
        <a:accent3>
          <a:srgbClr val="FFFFFF"/>
        </a:accent3>
        <a:accent4>
          <a:srgbClr val="000000"/>
        </a:accent4>
        <a:accent5>
          <a:srgbClr val="ADCAFF"/>
        </a:accent5>
        <a:accent6>
          <a:srgbClr val="8AE7B9"/>
        </a:accent6>
        <a:hlink>
          <a:srgbClr val="CC00CC"/>
        </a:hlink>
        <a:folHlink>
          <a:srgbClr val="B2B2B2"/>
        </a:folHlink>
      </a:clrScheme>
      <a:clrMap bg1="lt1" tx1="dk1" bg2="lt2" tx2="dk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Blank Presentation">
  <a:themeElements>
    <a:clrScheme name="Blank Presentation 1">
      <a:dk1>
        <a:srgbClr val="000000"/>
      </a:dk1>
      <a:lt1>
        <a:srgbClr val="FFFFFF"/>
      </a:lt1>
      <a:dk2>
        <a:srgbClr val="000000"/>
      </a:dk2>
      <a:lt2>
        <a:srgbClr val="808080"/>
      </a:lt2>
      <a:accent1>
        <a:srgbClr val="00CC99"/>
      </a:accent1>
      <a:accent2>
        <a:srgbClr val="3333CC"/>
      </a:accent2>
      <a:accent3>
        <a:srgbClr val="FFFFFF"/>
      </a:accent3>
      <a:accent4>
        <a:srgbClr val="000000"/>
      </a:accent4>
      <a:accent5>
        <a:srgbClr val="AAE2CA"/>
      </a:accent5>
      <a:accent6>
        <a:srgbClr val="2D2DB9"/>
      </a:accent6>
      <a:hlink>
        <a:srgbClr val="CCCCFF"/>
      </a:hlink>
      <a:folHlink>
        <a:srgbClr val="B2B2B2"/>
      </a:folHlink>
    </a:clrScheme>
    <a:fontScheme name="Blank Presentation">
      <a:majorFont>
        <a:latin typeface="Times New Roman"/>
        <a:ea typeface=""/>
        <a:cs typeface=""/>
      </a:majorFont>
      <a:minorFont>
        <a:latin typeface="Times New Roman"/>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Blank Presentation 1">
        <a:dk1>
          <a:srgbClr val="000000"/>
        </a:dk1>
        <a:lt1>
          <a:srgbClr val="FFFFFF"/>
        </a:lt1>
        <a:dk2>
          <a:srgbClr val="000000"/>
        </a:dk2>
        <a:lt2>
          <a:srgbClr val="808080"/>
        </a:lt2>
        <a:accent1>
          <a:srgbClr val="00CC99"/>
        </a:accent1>
        <a:accent2>
          <a:srgbClr val="3333CC"/>
        </a:accent2>
        <a:accent3>
          <a:srgbClr val="FFFFFF"/>
        </a:accent3>
        <a:accent4>
          <a:srgbClr val="000000"/>
        </a:accent4>
        <a:accent5>
          <a:srgbClr val="AAE2CA"/>
        </a:accent5>
        <a:accent6>
          <a:srgbClr val="2D2DB9"/>
        </a:accent6>
        <a:hlink>
          <a:srgbClr val="CCCCFF"/>
        </a:hlink>
        <a:folHlink>
          <a:srgbClr val="B2B2B2"/>
        </a:folHlink>
      </a:clrScheme>
      <a:clrMap bg1="lt1" tx1="dk1" bg2="lt2" tx2="dk2" accent1="accent1" accent2="accent2" accent3="accent3" accent4="accent4" accent5="accent5" accent6="accent6" hlink="hlink" folHlink="folHlink"/>
    </a:extraClrScheme>
    <a:extraClrScheme>
      <a:clrScheme name="Blank Presentation 2">
        <a:dk1>
          <a:srgbClr val="000000"/>
        </a:dk1>
        <a:lt1>
          <a:srgbClr val="FFFFFF"/>
        </a:lt1>
        <a:dk2>
          <a:srgbClr val="0000FF"/>
        </a:dk2>
        <a:lt2>
          <a:srgbClr val="FFFF00"/>
        </a:lt2>
        <a:accent1>
          <a:srgbClr val="FF9900"/>
        </a:accent1>
        <a:accent2>
          <a:srgbClr val="00FFFF"/>
        </a:accent2>
        <a:accent3>
          <a:srgbClr val="AAAAFF"/>
        </a:accent3>
        <a:accent4>
          <a:srgbClr val="DADADA"/>
        </a:accent4>
        <a:accent5>
          <a:srgbClr val="FFCAAA"/>
        </a:accent5>
        <a:accent6>
          <a:srgbClr val="00E7E7"/>
        </a:accent6>
        <a:hlink>
          <a:srgbClr val="FF0000"/>
        </a:hlink>
        <a:folHlink>
          <a:srgbClr val="969696"/>
        </a:folHlink>
      </a:clrScheme>
      <a:clrMap bg1="dk2" tx1="lt1" bg2="dk1" tx2="lt2" accent1="accent1" accent2="accent2" accent3="accent3" accent4="accent4" accent5="accent5" accent6="accent6" hlink="hlink" folHlink="folHlink"/>
    </a:extraClrScheme>
    <a:extraClrScheme>
      <a:clrScheme name="Blank Presentation 3">
        <a:dk1>
          <a:srgbClr val="000000"/>
        </a:dk1>
        <a:lt1>
          <a:srgbClr val="FFFFCC"/>
        </a:lt1>
        <a:dk2>
          <a:srgbClr val="808000"/>
        </a:dk2>
        <a:lt2>
          <a:srgbClr val="666633"/>
        </a:lt2>
        <a:accent1>
          <a:srgbClr val="339933"/>
        </a:accent1>
        <a:accent2>
          <a:srgbClr val="800000"/>
        </a:accent2>
        <a:accent3>
          <a:srgbClr val="FFFFE2"/>
        </a:accent3>
        <a:accent4>
          <a:srgbClr val="000000"/>
        </a:accent4>
        <a:accent5>
          <a:srgbClr val="ADCAAD"/>
        </a:accent5>
        <a:accent6>
          <a:srgbClr val="730000"/>
        </a:accent6>
        <a:hlink>
          <a:srgbClr val="0033CC"/>
        </a:hlink>
        <a:folHlink>
          <a:srgbClr val="FFCC66"/>
        </a:folHlink>
      </a:clrScheme>
      <a:clrMap bg1="lt1" tx1="dk1" bg2="lt2" tx2="dk2" accent1="accent1" accent2="accent2" accent3="accent3" accent4="accent4" accent5="accent5" accent6="accent6" hlink="hlink" folHlink="folHlink"/>
    </a:extraClrScheme>
    <a:extraClrScheme>
      <a:clrScheme name="Blank Presentation 4">
        <a:dk1>
          <a:srgbClr val="000000"/>
        </a:dk1>
        <a:lt1>
          <a:srgbClr val="FFFFFF"/>
        </a:lt1>
        <a:dk2>
          <a:srgbClr val="000000"/>
        </a:dk2>
        <a:lt2>
          <a:srgbClr val="333333"/>
        </a:lt2>
        <a:accent1>
          <a:srgbClr val="DDDDDD"/>
        </a:accent1>
        <a:accent2>
          <a:srgbClr val="808080"/>
        </a:accent2>
        <a:accent3>
          <a:srgbClr val="FFFFFF"/>
        </a:accent3>
        <a:accent4>
          <a:srgbClr val="000000"/>
        </a:accent4>
        <a:accent5>
          <a:srgbClr val="EBEBEB"/>
        </a:accent5>
        <a:accent6>
          <a:srgbClr val="737373"/>
        </a:accent6>
        <a:hlink>
          <a:srgbClr val="4D4D4D"/>
        </a:hlink>
        <a:folHlink>
          <a:srgbClr val="EAEAEA"/>
        </a:folHlink>
      </a:clrScheme>
      <a:clrMap bg1="lt1" tx1="dk1" bg2="lt2" tx2="dk2" accent1="accent1" accent2="accent2" accent3="accent3" accent4="accent4" accent5="accent5" accent6="accent6" hlink="hlink" folHlink="folHlink"/>
    </a:extraClrScheme>
    <a:extraClrScheme>
      <a:clrScheme name="Blank Presentation 5">
        <a:dk1>
          <a:srgbClr val="000000"/>
        </a:dk1>
        <a:lt1>
          <a:srgbClr val="FFFFFF"/>
        </a:lt1>
        <a:dk2>
          <a:srgbClr val="000000"/>
        </a:dk2>
        <a:lt2>
          <a:srgbClr val="808080"/>
        </a:lt2>
        <a:accent1>
          <a:srgbClr val="FFCC66"/>
        </a:accent1>
        <a:accent2>
          <a:srgbClr val="0000FF"/>
        </a:accent2>
        <a:accent3>
          <a:srgbClr val="FFFFFF"/>
        </a:accent3>
        <a:accent4>
          <a:srgbClr val="000000"/>
        </a:accent4>
        <a:accent5>
          <a:srgbClr val="FFE2B8"/>
        </a:accent5>
        <a:accent6>
          <a:srgbClr val="0000E7"/>
        </a:accent6>
        <a:hlink>
          <a:srgbClr val="CC00CC"/>
        </a:hlink>
        <a:folHlink>
          <a:srgbClr val="C0C0C0"/>
        </a:folHlink>
      </a:clrScheme>
      <a:clrMap bg1="lt1" tx1="dk1" bg2="lt2" tx2="dk2" accent1="accent1" accent2="accent2" accent3="accent3" accent4="accent4" accent5="accent5" accent6="accent6" hlink="hlink" folHlink="folHlink"/>
    </a:extraClrScheme>
    <a:extraClrScheme>
      <a:clrScheme name="Blank Presentation 6">
        <a:dk1>
          <a:srgbClr val="000000"/>
        </a:dk1>
        <a:lt1>
          <a:srgbClr val="FFFFFF"/>
        </a:lt1>
        <a:dk2>
          <a:srgbClr val="000000"/>
        </a:dk2>
        <a:lt2>
          <a:srgbClr val="808080"/>
        </a:lt2>
        <a:accent1>
          <a:srgbClr val="C0C0C0"/>
        </a:accent1>
        <a:accent2>
          <a:srgbClr val="0066FF"/>
        </a:accent2>
        <a:accent3>
          <a:srgbClr val="FFFFFF"/>
        </a:accent3>
        <a:accent4>
          <a:srgbClr val="000000"/>
        </a:accent4>
        <a:accent5>
          <a:srgbClr val="DCDCDC"/>
        </a:accent5>
        <a:accent6>
          <a:srgbClr val="005CE7"/>
        </a:accent6>
        <a:hlink>
          <a:srgbClr val="FF0000"/>
        </a:hlink>
        <a:folHlink>
          <a:srgbClr val="009900"/>
        </a:folHlink>
      </a:clrScheme>
      <a:clrMap bg1="lt1" tx1="dk1" bg2="lt2" tx2="dk2" accent1="accent1" accent2="accent2" accent3="accent3" accent4="accent4" accent5="accent5" accent6="accent6" hlink="hlink" folHlink="folHlink"/>
    </a:extraClrScheme>
    <a:extraClrScheme>
      <a:clrScheme name="Blank Presentation 7">
        <a:dk1>
          <a:srgbClr val="000000"/>
        </a:dk1>
        <a:lt1>
          <a:srgbClr val="FFFFFF"/>
        </a:lt1>
        <a:dk2>
          <a:srgbClr val="000000"/>
        </a:dk2>
        <a:lt2>
          <a:srgbClr val="808080"/>
        </a:lt2>
        <a:accent1>
          <a:srgbClr val="3399FF"/>
        </a:accent1>
        <a:accent2>
          <a:srgbClr val="99FFCC"/>
        </a:accent2>
        <a:accent3>
          <a:srgbClr val="FFFFFF"/>
        </a:accent3>
        <a:accent4>
          <a:srgbClr val="000000"/>
        </a:accent4>
        <a:accent5>
          <a:srgbClr val="ADCAFF"/>
        </a:accent5>
        <a:accent6>
          <a:srgbClr val="8AE7B9"/>
        </a:accent6>
        <a:hlink>
          <a:srgbClr val="CC00CC"/>
        </a:hlink>
        <a:folHlink>
          <a:srgbClr val="B2B2B2"/>
        </a:folHlink>
      </a:clrScheme>
      <a:clrMap bg1="lt1" tx1="dk1" bg2="lt2" tx2="dk2" accent1="accent1" accent2="accent2" accent3="accent3" accent4="accent4" accent5="accent5" accent6="accent6" hlink="hlink" folHlink="folHlink"/>
    </a:extraClrScheme>
  </a:extraClrSchemeLst>
</a:theme>
</file>

<file path=ppt/theme/theme3.xml><?xml version="1.0" encoding="utf-8"?>
<a:theme xmlns:a="http://schemas.openxmlformats.org/drawingml/2006/main" name="8_Default Design">
  <a:themeElements>
    <a:clrScheme name="Default Design 2">
      <a:dk1>
        <a:srgbClr val="000000"/>
      </a:dk1>
      <a:lt1>
        <a:srgbClr val="FFFFFF"/>
      </a:lt1>
      <a:dk2>
        <a:srgbClr val="000000"/>
      </a:dk2>
      <a:lt2>
        <a:srgbClr val="808080"/>
      </a:lt2>
      <a:accent1>
        <a:srgbClr val="00CC99"/>
      </a:accent1>
      <a:accent2>
        <a:srgbClr val="3333CC"/>
      </a:accent2>
      <a:accent3>
        <a:srgbClr val="FFFFFF"/>
      </a:accent3>
      <a:accent4>
        <a:srgbClr val="000000"/>
      </a:accent4>
      <a:accent5>
        <a:srgbClr val="AAE2CA"/>
      </a:accent5>
      <a:accent6>
        <a:srgbClr val="2D2DB9"/>
      </a:accent6>
      <a:hlink>
        <a:srgbClr val="CCCCFF"/>
      </a:hlink>
      <a:folHlink>
        <a:srgbClr val="B2B2B2"/>
      </a:folHlink>
    </a:clrScheme>
    <a:fontScheme name="Default Design">
      <a:majorFont>
        <a:latin typeface="Times New Roman"/>
        <a:ea typeface=""/>
        <a:cs typeface=""/>
      </a:majorFont>
      <a:minorFont>
        <a:latin typeface="Times New Roman"/>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Default Design 1">
        <a:dk1>
          <a:srgbClr val="000000"/>
        </a:dk1>
        <a:lt1>
          <a:srgbClr val="FFFFFF"/>
        </a:lt1>
        <a:dk2>
          <a:srgbClr val="0000FF"/>
        </a:dk2>
        <a:lt2>
          <a:srgbClr val="FFFF00"/>
        </a:lt2>
        <a:accent1>
          <a:srgbClr val="FF9900"/>
        </a:accent1>
        <a:accent2>
          <a:srgbClr val="00FFFF"/>
        </a:accent2>
        <a:accent3>
          <a:srgbClr val="AAAAFF"/>
        </a:accent3>
        <a:accent4>
          <a:srgbClr val="DADADA"/>
        </a:accent4>
        <a:accent5>
          <a:srgbClr val="FFCAAA"/>
        </a:accent5>
        <a:accent6>
          <a:srgbClr val="00E7E7"/>
        </a:accent6>
        <a:hlink>
          <a:srgbClr val="FF0000"/>
        </a:hlink>
        <a:folHlink>
          <a:srgbClr val="969696"/>
        </a:folHlink>
      </a:clrScheme>
      <a:clrMap bg1="dk2" tx1="lt1" bg2="dk1" tx2="lt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808080"/>
        </a:lt2>
        <a:accent1>
          <a:srgbClr val="00CC99"/>
        </a:accent1>
        <a:accent2>
          <a:srgbClr val="3333CC"/>
        </a:accent2>
        <a:accent3>
          <a:srgbClr val="FFFFFF"/>
        </a:accent3>
        <a:accent4>
          <a:srgbClr val="000000"/>
        </a:accent4>
        <a:accent5>
          <a:srgbClr val="AAE2CA"/>
        </a:accent5>
        <a:accent6>
          <a:srgbClr val="2D2DB9"/>
        </a:accent6>
        <a:hlink>
          <a:srgbClr val="CCCCFF"/>
        </a:hlink>
        <a:folHlink>
          <a:srgbClr val="B2B2B2"/>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333333"/>
        </a:lt2>
        <a:accent1>
          <a:srgbClr val="DDDDDD"/>
        </a:accent1>
        <a:accent2>
          <a:srgbClr val="808080"/>
        </a:accent2>
        <a:accent3>
          <a:srgbClr val="FFFFFF"/>
        </a:accent3>
        <a:accent4>
          <a:srgbClr val="000000"/>
        </a:accent4>
        <a:accent5>
          <a:srgbClr val="EBEBEB"/>
        </a:accent5>
        <a:accent6>
          <a:srgbClr val="737373"/>
        </a:accent6>
        <a:hlink>
          <a:srgbClr val="4D4D4D"/>
        </a:hlink>
        <a:folHlink>
          <a:srgbClr val="EAEAEA"/>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FFFFCC"/>
        </a:lt1>
        <a:dk2>
          <a:srgbClr val="808000"/>
        </a:dk2>
        <a:lt2>
          <a:srgbClr val="666633"/>
        </a:lt2>
        <a:accent1>
          <a:srgbClr val="339933"/>
        </a:accent1>
        <a:accent2>
          <a:srgbClr val="800000"/>
        </a:accent2>
        <a:accent3>
          <a:srgbClr val="FFFFE2"/>
        </a:accent3>
        <a:accent4>
          <a:srgbClr val="000000"/>
        </a:accent4>
        <a:accent5>
          <a:srgbClr val="ADCAAD"/>
        </a:accent5>
        <a:accent6>
          <a:srgbClr val="730000"/>
        </a:accent6>
        <a:hlink>
          <a:srgbClr val="0033CC"/>
        </a:hlink>
        <a:folHlink>
          <a:srgbClr val="FFCC66"/>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FF"/>
        </a:lt1>
        <a:dk2>
          <a:srgbClr val="000000"/>
        </a:dk2>
        <a:lt2>
          <a:srgbClr val="808080"/>
        </a:lt2>
        <a:accent1>
          <a:srgbClr val="FFCC66"/>
        </a:accent1>
        <a:accent2>
          <a:srgbClr val="0000FF"/>
        </a:accent2>
        <a:accent3>
          <a:srgbClr val="FFFFFF"/>
        </a:accent3>
        <a:accent4>
          <a:srgbClr val="000000"/>
        </a:accent4>
        <a:accent5>
          <a:srgbClr val="FFE2B8"/>
        </a:accent5>
        <a:accent6>
          <a:srgbClr val="0000E7"/>
        </a:accent6>
        <a:hlink>
          <a:srgbClr val="CC00CC"/>
        </a:hlink>
        <a:folHlink>
          <a:srgbClr val="C0C0C0"/>
        </a:folHlink>
      </a:clrScheme>
      <a:clrMap bg1="lt1" tx1="dk1" bg2="lt2" tx2="dk2" accent1="accent1" accent2="accent2" accent3="accent3" accent4="accent4" accent5="accent5" accent6="accent6" hlink="hlink" folHlink="folHlink"/>
    </a:extraClrScheme>
    <a:extraClrScheme>
      <a:clrScheme name="Default Design 6">
        <a:dk1>
          <a:srgbClr val="000000"/>
        </a:dk1>
        <a:lt1>
          <a:srgbClr val="FFFFFF"/>
        </a:lt1>
        <a:dk2>
          <a:srgbClr val="000000"/>
        </a:dk2>
        <a:lt2>
          <a:srgbClr val="808080"/>
        </a:lt2>
        <a:accent1>
          <a:srgbClr val="C0C0C0"/>
        </a:accent1>
        <a:accent2>
          <a:srgbClr val="0066FF"/>
        </a:accent2>
        <a:accent3>
          <a:srgbClr val="FFFFFF"/>
        </a:accent3>
        <a:accent4>
          <a:srgbClr val="000000"/>
        </a:accent4>
        <a:accent5>
          <a:srgbClr val="DCDCDC"/>
        </a:accent5>
        <a:accent6>
          <a:srgbClr val="005CE7"/>
        </a:accent6>
        <a:hlink>
          <a:srgbClr val="FF0000"/>
        </a:hlink>
        <a:folHlink>
          <a:srgbClr val="009900"/>
        </a:folHlink>
      </a:clrScheme>
      <a:clrMap bg1="lt1" tx1="dk1" bg2="lt2" tx2="dk2" accent1="accent1" accent2="accent2" accent3="accent3" accent4="accent4" accent5="accent5" accent6="accent6" hlink="hlink" folHlink="folHlink"/>
    </a:extraClrScheme>
    <a:extraClrScheme>
      <a:clrScheme name="Default Design 7">
        <a:dk1>
          <a:srgbClr val="000000"/>
        </a:dk1>
        <a:lt1>
          <a:srgbClr val="FFFFFF"/>
        </a:lt1>
        <a:dk2>
          <a:srgbClr val="000000"/>
        </a:dk2>
        <a:lt2>
          <a:srgbClr val="808080"/>
        </a:lt2>
        <a:accent1>
          <a:srgbClr val="3399FF"/>
        </a:accent1>
        <a:accent2>
          <a:srgbClr val="99FFCC"/>
        </a:accent2>
        <a:accent3>
          <a:srgbClr val="FFFFFF"/>
        </a:accent3>
        <a:accent4>
          <a:srgbClr val="000000"/>
        </a:accent4>
        <a:accent5>
          <a:srgbClr val="ADCAFF"/>
        </a:accent5>
        <a:accent6>
          <a:srgbClr val="8AE7B9"/>
        </a:accent6>
        <a:hlink>
          <a:srgbClr val="CC00CC"/>
        </a:hlink>
        <a:folHlink>
          <a:srgbClr val="B2B2B2"/>
        </a:folHlink>
      </a:clrScheme>
      <a:clrMap bg1="lt1" tx1="dk1" bg2="lt2" tx2="dk2" accent1="accent1" accent2="accent2" accent3="accent3" accent4="accent4" accent5="accent5" accent6="accent6" hlink="hlink" folHlink="folHlink"/>
    </a:extraClrScheme>
  </a:extraClrSchemeLst>
</a:theme>
</file>

<file path=ppt/theme/theme4.xml><?xml version="1.0" encoding="utf-8"?>
<a:theme xmlns:a="http://schemas.openxmlformats.org/drawingml/2006/main" name="2_Default Design">
  <a:themeElements>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Default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5.xml><?xml version="1.0" encoding="utf-8"?>
<a:theme xmlns:a="http://schemas.openxmlformats.org/drawingml/2006/main" name="3_Default Design">
  <a:themeElements>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Default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6.xml><?xml version="1.0" encoding="utf-8"?>
<a:theme xmlns:a="http://schemas.openxmlformats.org/drawingml/2006/main" name="4_Default Design">
  <a:themeElements>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Default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7.xml><?xml version="1.0" encoding="utf-8"?>
<a:theme xmlns:a="http://schemas.openxmlformats.org/drawingml/2006/main" name="5_Default Design">
  <a:themeElements>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Default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8.xml><?xml version="1.0" encoding="utf-8"?>
<a:theme xmlns:a="http://schemas.openxmlformats.org/drawingml/2006/main" name="6_Default Design">
  <a:themeElements>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Default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9.xml><?xml version="1.0" encoding="utf-8"?>
<a:theme xmlns:a="http://schemas.openxmlformats.org/drawingml/2006/main" name="7_Default Design">
  <a:themeElements>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Default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10.xml><?xml version="1.0" encoding="utf-8"?>
<a:theme xmlns:a="http://schemas.openxmlformats.org/drawingml/2006/main" name="9_Default Design">
  <a:themeElements>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Default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11.xml><?xml version="1.0" encoding="utf-8"?>
<a:theme xmlns:a="http://schemas.openxmlformats.org/drawingml/2006/main" name="12_Default Design">
  <a:themeElements>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Default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12.xml><?xml version="1.0" encoding="utf-8"?>
<a:theme xmlns:a="http://schemas.openxmlformats.org/drawingml/2006/main" name="1_Default Design">
  <a:themeElements>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Default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13.xml><?xml version="1.0" encoding="utf-8"?>
<a:theme xmlns:a="http://schemas.openxmlformats.org/drawingml/2006/main" name="10_Default Design">
  <a:themeElements>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Default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14.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15.xml><?xml version="1.0" encoding="utf-8"?>
<a:theme xmlns:a="http://schemas.openxmlformats.org/drawingml/2006/main" name="Office Theme">
  <a:themeElements>
    <a:clrScheme name="">
      <a:dk1>
        <a:srgbClr val="000000"/>
      </a:dk1>
      <a:lt1>
        <a:srgbClr val="FFFFFF"/>
      </a:lt1>
      <a:dk2>
        <a:srgbClr val="000000"/>
      </a:dk2>
      <a:lt2>
        <a:srgbClr val="808080"/>
      </a:lt2>
      <a:accent1>
        <a:srgbClr val="00CC99"/>
      </a:accent1>
      <a:accent2>
        <a:srgbClr val="3333CC"/>
      </a:accent2>
      <a:accent3>
        <a:srgbClr val="FFFFFF"/>
      </a:accent3>
      <a:accent4>
        <a:srgbClr val="000000"/>
      </a:accent4>
      <a:accent5>
        <a:srgbClr val="AAE2CA"/>
      </a:accent5>
      <a:accent6>
        <a:srgbClr val="2D2DB9"/>
      </a:accent6>
      <a:hlink>
        <a:srgbClr val="CCCCFF"/>
      </a:hlink>
      <a:folHlink>
        <a:srgbClr val="B2B2B2"/>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6488</TotalTime>
  <Words>2937</Words>
  <Application>Microsoft Office PowerPoint</Application>
  <PresentationFormat>On-screen Show (4:3)</PresentationFormat>
  <Paragraphs>575</Paragraphs>
  <Slides>46</Slides>
  <Notes>25</Notes>
  <HiddenSlides>0</HiddenSlides>
  <MMClips>2</MMClips>
  <ScaleCrop>false</ScaleCrop>
  <HeadingPairs>
    <vt:vector size="8" baseType="variant">
      <vt:variant>
        <vt:lpstr>Fonts Used</vt:lpstr>
      </vt:variant>
      <vt:variant>
        <vt:i4>6</vt:i4>
      </vt:variant>
      <vt:variant>
        <vt:lpstr>Theme</vt:lpstr>
      </vt:variant>
      <vt:variant>
        <vt:i4>14</vt:i4>
      </vt:variant>
      <vt:variant>
        <vt:lpstr>Embedded OLE Servers</vt:lpstr>
      </vt:variant>
      <vt:variant>
        <vt:i4>2</vt:i4>
      </vt:variant>
      <vt:variant>
        <vt:lpstr>Slide Titles</vt:lpstr>
      </vt:variant>
      <vt:variant>
        <vt:i4>46</vt:i4>
      </vt:variant>
    </vt:vector>
  </HeadingPairs>
  <TitlesOfParts>
    <vt:vector size="68" baseType="lpstr">
      <vt:lpstr>MS PGothic</vt:lpstr>
      <vt:lpstr>Arial</vt:lpstr>
      <vt:lpstr>Calibri</vt:lpstr>
      <vt:lpstr>Symbol</vt:lpstr>
      <vt:lpstr>Times New Roman</vt:lpstr>
      <vt:lpstr>Wingdings</vt:lpstr>
      <vt:lpstr>Default Design</vt:lpstr>
      <vt:lpstr>Blank Presentation</vt:lpstr>
      <vt:lpstr>8_Default Design</vt:lpstr>
      <vt:lpstr>2_Default Design</vt:lpstr>
      <vt:lpstr>3_Default Design</vt:lpstr>
      <vt:lpstr>4_Default Design</vt:lpstr>
      <vt:lpstr>5_Default Design</vt:lpstr>
      <vt:lpstr>6_Default Design</vt:lpstr>
      <vt:lpstr>7_Default Design</vt:lpstr>
      <vt:lpstr>9_Default Design</vt:lpstr>
      <vt:lpstr>12_Default Design</vt:lpstr>
      <vt:lpstr>1_Default Design</vt:lpstr>
      <vt:lpstr>10_Default Design</vt:lpstr>
      <vt:lpstr>Office Theme</vt:lpstr>
      <vt:lpstr>Equation</vt:lpstr>
      <vt:lpstr>Image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Line Attractor Picture of the Neural Integrator</vt:lpstr>
      <vt:lpstr>PowerPoint Presentation</vt:lpstr>
      <vt:lpstr>General Case: Unequal t’s, l’s complex</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Math Puzzle: Schur vs. Eigenvector Decompositions </vt:lpstr>
      <vt:lpstr>PowerPoint Presentation</vt:lpstr>
      <vt:lpstr>PowerPoint Presentation</vt:lpstr>
      <vt:lpstr>PowerPoint Presentation</vt:lpstr>
      <vt:lpstr>Practical program for approaching equations coupled through a term Mx</vt:lpstr>
      <vt:lpstr>Practical program for approaching equations coupled through a term Mx</vt:lpstr>
      <vt:lpstr>Practical program for approaching equations coupled through a term Mx</vt:lpstr>
      <vt:lpstr>Practical program for approaching equations coupled through a term Mx</vt:lpstr>
      <vt:lpstr>Practical program for approaching equations coupled through a term Mx</vt:lpstr>
      <vt:lpstr>Practical program for approaching equations coupled through a term Mx</vt:lpstr>
    </vt:vector>
  </TitlesOfParts>
  <Company>Lucent</Company>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David Tank</dc:creator>
  <cp:lastModifiedBy>Mark Goldman</cp:lastModifiedBy>
  <cp:revision>431</cp:revision>
  <dcterms:created xsi:type="dcterms:W3CDTF">2001-11-03T18:40:09Z</dcterms:created>
  <dcterms:modified xsi:type="dcterms:W3CDTF">2016-11-21T21:26:40Z</dcterms:modified>
</cp:coreProperties>
</file>